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39FDFE-ED0B-4DE6-A452-0FCEFE276A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EF6340-B1F4-4A5E-8491-246A7E2E00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2:09:53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D39E36F0-921E-4926-B6D2-E717E09FA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812"/>
            <a:ext cx="102108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2021-04-11T18:09:53Z</dcterms:created>
  <dcterms:modified xsi:type="dcterms:W3CDTF">2021-04-11T18:09:53Z</dcterms:modified>
</cp:coreProperties>
</file>