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6971D2-0437-4188-B873-11BCE2A70A7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35C8FD-931F-4D3B-9C36-CF4CCE775B3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4/11/21 12:44:13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E7F70B8-5110-4CB5-84E3-25A15844E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542925"/>
            <a:ext cx="107537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3" name="slide3">
            <a:extLst>
              <a:ext uri="{FF2B5EF4-FFF2-40B4-BE49-F238E27FC236}">
                <a16:creationId xmlns:a16="http://schemas.microsoft.com/office/drawing/2014/main" id="{F8B8F8AA-AB9A-407C-9B4C-E44B7C797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4287"/>
            <a:ext cx="100393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2021-04-11T04:44:14Z</dcterms:created>
  <dcterms:modified xsi:type="dcterms:W3CDTF">2021-04-11T04:44:14Z</dcterms:modified>
</cp:coreProperties>
</file>