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5FDC784-E949-4E31-9DEF-1CB409FEB10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Book3_tableau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B50DABA-58A9-4867-B5B7-82C3DC11685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4/11/21 2:50:26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D788B8F-2C68-4487-B3B0-E527F52292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542925"/>
            <a:ext cx="107537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3" name="slide3">
            <a:extLst>
              <a:ext uri="{FF2B5EF4-FFF2-40B4-BE49-F238E27FC236}">
                <a16:creationId xmlns:a16="http://schemas.microsoft.com/office/drawing/2014/main" id="{5BAA0E4A-50FF-4991-A786-E6CD6233BA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14287"/>
            <a:ext cx="1073467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2021-04-11T06:50:26Z</dcterms:created>
  <dcterms:modified xsi:type="dcterms:W3CDTF">2021-04-11T06:50:26Z</dcterms:modified>
</cp:coreProperties>
</file>