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9AE22A9-ADCF-499B-BBF2-2ABA2D16FAD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Book3_tableau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68B8887-FDE4-454C-AA19-3D42EA29661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4/11/21 2:06:31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7E91907E-A267-40E8-BFC4-CF8E0140FF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86" y="0"/>
            <a:ext cx="9689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2021-04-11T18:06:31Z</dcterms:created>
  <dcterms:modified xsi:type="dcterms:W3CDTF">2021-04-11T18:06:31Z</dcterms:modified>
</cp:coreProperties>
</file>