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915658-A191-44EA-BB40-B27D1040E4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567B4C-620F-43E1-91DF-5DC8904EB3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2:29:16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B60C26F-FE8F-458E-AF53-6E28E2EEB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542925"/>
            <a:ext cx="107537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E9BC08AF-3C7D-41F9-A187-4F04C1FD11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4287"/>
            <a:ext cx="99726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2021-04-11T06:29:16Z</dcterms:created>
  <dcterms:modified xsi:type="dcterms:W3CDTF">2021-04-11T06:29:16Z</dcterms:modified>
</cp:coreProperties>
</file>