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A0B3AA-D0C4-466E-9382-7F8125C385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F6BADB-CB46-486A-A361-30E8029CC7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3:01:22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3002252-7747-4B9B-ADCD-D68403AAD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42925"/>
            <a:ext cx="1075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3" name="slide3">
            <a:extLst>
              <a:ext uri="{FF2B5EF4-FFF2-40B4-BE49-F238E27FC236}">
                <a16:creationId xmlns:a16="http://schemas.microsoft.com/office/drawing/2014/main" id="{B5196576-9516-4E23-AF9D-01FB3DFCD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52387"/>
            <a:ext cx="103727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2021-04-11T07:01:22Z</dcterms:created>
  <dcterms:modified xsi:type="dcterms:W3CDTF">2021-04-11T07:01:22Z</dcterms:modified>
</cp:coreProperties>
</file>