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E9A4C9B-749A-4B11-BF19-8AAFE3214B8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Book3_tableau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3FFF0FA-A4EC-48A2-9B82-04B20D11CBD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4/11/21 2:14:05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00EE6773-CE16-4623-BB73-1F4A9411C4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" y="542925"/>
            <a:ext cx="107537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3" name="slide3">
            <a:extLst>
              <a:ext uri="{FF2B5EF4-FFF2-40B4-BE49-F238E27FC236}">
                <a16:creationId xmlns:a16="http://schemas.microsoft.com/office/drawing/2014/main" id="{FDE017AA-1DBA-4AD7-8E71-CA5BB9BE03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15" y="0"/>
            <a:ext cx="10258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2021-04-11T06:14:06Z</dcterms:created>
  <dcterms:modified xsi:type="dcterms:W3CDTF">2021-04-11T06:14:06Z</dcterms:modified>
</cp:coreProperties>
</file>