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Merriweather" pitchFamily="2" charset="77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930fb2f6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930fb2f6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930fb2f6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930fb2f6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930fb2f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930fb2f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930fb2f6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930fb2f6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930fb2f6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930fb2f6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930fb2f6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930fb2f6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930fb2f6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930fb2f6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Project Presentation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Isaiah Erb and Jason Koff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549" y="3305024"/>
            <a:ext cx="1678950" cy="167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8875" y="336400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Preprocessing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Removed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Special characters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Null comments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Default stopwords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Non-english words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Uppercases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150" y="2076008"/>
            <a:ext cx="3925450" cy="2595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875" y="1176428"/>
            <a:ext cx="3463550" cy="207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3292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Explorative Question: What are the Top Keywords Mentioned in the Textual Reviews?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top 5 keywords were all used over 3,000 times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most used keyword was great with over 8,000 uses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Top 5 keywords included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great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place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location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clean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commonality seen among these words is a positive sentiment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7900" y="1437582"/>
            <a:ext cx="3709250" cy="3598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3292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Explorative Question: How do the Top Keywords Vary Among Property and Room Types?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Many keywords were repeated in both property and room types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Most have positive sentiments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Houses had the most keywords, followed by apartments and townhouses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Entire apartments/homes had more keywords associated with them than private rooms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950" y="1567925"/>
            <a:ext cx="2423350" cy="22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724" y="1634927"/>
            <a:ext cx="2243150" cy="20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329250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Explorative Question: What is the Overall Sentiment of All Textual Reviews? Sentiments by Topic?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52923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Overwhelmingly positive sentiment overall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Topic 1 (Property Details) had the most negative keywords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25" y="2211350"/>
            <a:ext cx="3991036" cy="266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175" y="2284650"/>
            <a:ext cx="3771200" cy="2514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25" y="3292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Explorative Question: How Does Sentiment Vary Across Different Neighborhoods?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1900" cy="13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Mostly positive keywords associated with each neighborhood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Five Points had the most, followed by Highland and Capitol Hill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4902" y="1754825"/>
            <a:ext cx="3138700" cy="32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175" y="2365125"/>
            <a:ext cx="2630376" cy="12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33637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Topics Were Found?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Topic 1: Property Details (26.8%)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stay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space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spot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house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cozy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Topic 2: Guest Experience (36.7%)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clean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host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quick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amazing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comfortable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Topic 3 Neighborhood Details (36.5%)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downtown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neighborhood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denver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parking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area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950" y="1345500"/>
            <a:ext cx="3662500" cy="35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311725" y="343550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made two linear regression models for the target variable price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text: 18 variables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Without text: 28 variables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 these models we sampled using a 60:40 training to validation split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Adj R-Squared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text: 0.210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Without Text 0.204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Mean Squared Error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 text: 24,079.574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Without text: 23,846.122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models proved predictive capabilities, but are not the strongest predictors of price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with text model outperformed the without text model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Even though with text was a better performer the models are very comparable in predictive capacities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767250"/>
            <a:ext cx="2016595" cy="19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325</Words>
  <Application>Microsoft Macintosh PowerPoint</Application>
  <PresentationFormat>On-screen Show (16:9)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Merriweather</vt:lpstr>
      <vt:lpstr>Roboto</vt:lpstr>
      <vt:lpstr>Paradigm</vt:lpstr>
      <vt:lpstr>AirBnB Project Presentation</vt:lpstr>
      <vt:lpstr>Text Preprocessing</vt:lpstr>
      <vt:lpstr>Explorative Question: What are the Top Keywords Mentioned in the Textual Reviews?</vt:lpstr>
      <vt:lpstr>Explorative Question: How do the Top Keywords Vary Among Property and Room Types?</vt:lpstr>
      <vt:lpstr>Explorative Question: What is the Overall Sentiment of All Textual Reviews? Sentiments by Topic?</vt:lpstr>
      <vt:lpstr>Explorative Question: How Does Sentiment Vary Across Different Neighborhoods?</vt:lpstr>
      <vt:lpstr>What Topics Were Found?</vt:lpstr>
      <vt:lpstr>Predictive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Project Presentation</dc:title>
  <cp:lastModifiedBy>Isaiah Erb</cp:lastModifiedBy>
  <cp:revision>1</cp:revision>
  <dcterms:modified xsi:type="dcterms:W3CDTF">2023-03-08T17:23:43Z</dcterms:modified>
</cp:coreProperties>
</file>