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A3C16D-8635-4E37-970C-E56E0C602C30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 </a:t>
            </a:r>
            <a:r>
              <a:rPr lang="en-US" dirty="0"/>
              <a:t>Andrey Melnikov, Alexander </a:t>
            </a:r>
            <a:r>
              <a:rPr lang="en-US" dirty="0" err="1"/>
              <a:t>Staeheli</a:t>
            </a:r>
            <a:r>
              <a:rPr lang="en-US" dirty="0"/>
              <a:t>, Isaiah Grant, Austin Johnston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Macrosoft’s</a:t>
            </a:r>
            <a:r>
              <a:rPr lang="en-US" dirty="0" smtClean="0"/>
              <a:t> </a:t>
            </a:r>
            <a:r>
              <a:rPr lang="en-US" dirty="0" err="1" smtClean="0"/>
              <a:t>TriviaMaze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1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Backstory: Teleported to 2D world</a:t>
            </a:r>
          </a:p>
          <a:p>
            <a:r>
              <a:rPr lang="en-US" dirty="0" smtClean="0"/>
              <a:t>You are in a giant maze</a:t>
            </a:r>
          </a:p>
          <a:p>
            <a:r>
              <a:rPr lang="en-US" dirty="0" smtClean="0"/>
              <a:t>Goal is to get to the exit (back to 3D world)</a:t>
            </a:r>
          </a:p>
          <a:p>
            <a:r>
              <a:rPr lang="en-US" dirty="0" smtClean="0"/>
              <a:t>Each room has doors</a:t>
            </a:r>
          </a:p>
          <a:p>
            <a:r>
              <a:rPr lang="en-US" dirty="0" smtClean="0"/>
              <a:t>Each door has a Trivia Question</a:t>
            </a:r>
          </a:p>
          <a:p>
            <a:r>
              <a:rPr lang="en-US" dirty="0" smtClean="0"/>
              <a:t>Answer right – door opens</a:t>
            </a:r>
          </a:p>
          <a:p>
            <a:r>
              <a:rPr lang="en-US" dirty="0" smtClean="0"/>
              <a:t>Answer wrong – door locks</a:t>
            </a:r>
          </a:p>
          <a:p>
            <a:r>
              <a:rPr lang="en-US" dirty="0" smtClean="0"/>
              <a:t>No path to exit – lose game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5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0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State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1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76739"/>
            <a:ext cx="6629400" cy="672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274638"/>
            <a:ext cx="1600200" cy="6354762"/>
          </a:xfrm>
        </p:spPr>
        <p:txBody>
          <a:bodyPr vert="wordArtVert">
            <a:normAutofit/>
          </a:bodyPr>
          <a:lstStyle/>
          <a:p>
            <a:r>
              <a:rPr lang="en-US" sz="3600" dirty="0" smtClean="0"/>
              <a:t>Sequence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382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81000"/>
            <a:ext cx="7312458" cy="609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14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7595335" cy="4853940"/>
          </a:xfrm>
        </p:spPr>
      </p:pic>
    </p:spTree>
    <p:extLst>
      <p:ext uri="{BB962C8B-B14F-4D97-AF65-F5344CB8AC3E}">
        <p14:creationId xmlns:p14="http://schemas.microsoft.com/office/powerpoint/2010/main" val="3937856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72</TotalTime>
  <Words>78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Macrosoft’s TriviaMaze</vt:lpstr>
      <vt:lpstr>Gameplay Basics</vt:lpstr>
      <vt:lpstr>UML – Class Diagram</vt:lpstr>
      <vt:lpstr>UML – State Diagram</vt:lpstr>
      <vt:lpstr>Sequence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Macrosoft’s TriviaMaze</dc:title>
  <dc:creator>Andrey Melnikov</dc:creator>
  <cp:lastModifiedBy>Andrey Melnikov</cp:lastModifiedBy>
  <cp:revision>8</cp:revision>
  <dcterms:created xsi:type="dcterms:W3CDTF">2014-06-08T19:21:51Z</dcterms:created>
  <dcterms:modified xsi:type="dcterms:W3CDTF">2014-06-11T01:17:48Z</dcterms:modified>
</cp:coreProperties>
</file>