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402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3C16D-8635-4E37-970C-E56E0C602C30}" type="datetimeFigureOut">
              <a:rPr lang="en-US" smtClean="0"/>
              <a:t>6/8/2014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4973AFD-7AA6-46E6-8097-98585CF6D046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3C16D-8635-4E37-970C-E56E0C602C30}" type="datetimeFigureOut">
              <a:rPr lang="en-US" smtClean="0"/>
              <a:t>6/8/2014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73AFD-7AA6-46E6-8097-98585CF6D0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3C16D-8635-4E37-970C-E56E0C602C30}" type="datetimeFigureOut">
              <a:rPr lang="en-US" smtClean="0"/>
              <a:t>6/8/2014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73AFD-7AA6-46E6-8097-98585CF6D0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2A3C16D-8635-4E37-970C-E56E0C602C30}" type="datetimeFigureOut">
              <a:rPr lang="en-US" smtClean="0"/>
              <a:t>6/8/2014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A4973AFD-7AA6-46E6-8097-98585CF6D046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3C16D-8635-4E37-970C-E56E0C602C30}" type="datetimeFigureOut">
              <a:rPr lang="en-US" smtClean="0"/>
              <a:t>6/8/2014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73AFD-7AA6-46E6-8097-98585CF6D046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3C16D-8635-4E37-970C-E56E0C602C30}" type="datetimeFigureOut">
              <a:rPr lang="en-US" smtClean="0"/>
              <a:t>6/8/2014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73AFD-7AA6-46E6-8097-98585CF6D046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73AFD-7AA6-46E6-8097-98585CF6D04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3C16D-8635-4E37-970C-E56E0C602C30}" type="datetimeFigureOut">
              <a:rPr lang="en-US" smtClean="0"/>
              <a:t>6/8/2014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3C16D-8635-4E37-970C-E56E0C602C30}" type="datetimeFigureOut">
              <a:rPr lang="en-US" smtClean="0"/>
              <a:t>6/8/2014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73AFD-7AA6-46E6-8097-98585CF6D046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3C16D-8635-4E37-970C-E56E0C602C30}" type="datetimeFigureOut">
              <a:rPr lang="en-US" smtClean="0"/>
              <a:t>6/8/2014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73AFD-7AA6-46E6-8097-98585CF6D0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2A3C16D-8635-4E37-970C-E56E0C602C30}" type="datetimeFigureOut">
              <a:rPr lang="en-US" smtClean="0"/>
              <a:t>6/8/2014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4973AFD-7AA6-46E6-8097-98585CF6D04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3C16D-8635-4E37-970C-E56E0C602C30}" type="datetimeFigureOut">
              <a:rPr lang="en-US" smtClean="0"/>
              <a:t>6/8/2014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4973AFD-7AA6-46E6-8097-98585CF6D04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42A3C16D-8635-4E37-970C-E56E0C602C30}" type="datetimeFigureOut">
              <a:rPr lang="en-US" smtClean="0"/>
              <a:t>6/8/2014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A4973AFD-7AA6-46E6-8097-98585CF6D046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261" r:id="rId1"/>
    <p:sldLayoutId id="2147484262" r:id="rId2"/>
    <p:sldLayoutId id="2147484263" r:id="rId3"/>
    <p:sldLayoutId id="2147484264" r:id="rId4"/>
    <p:sldLayoutId id="2147484265" r:id="rId5"/>
    <p:sldLayoutId id="2147484266" r:id="rId6"/>
    <p:sldLayoutId id="2147484267" r:id="rId7"/>
    <p:sldLayoutId id="2147484268" r:id="rId8"/>
    <p:sldLayoutId id="2147484269" r:id="rId9"/>
    <p:sldLayoutId id="2147484270" r:id="rId10"/>
    <p:sldLayoutId id="2147484271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By: </a:t>
            </a:r>
            <a:r>
              <a:rPr lang="en-US" dirty="0"/>
              <a:t>Andrey Melnikov, Alexander </a:t>
            </a:r>
            <a:r>
              <a:rPr lang="en-US" dirty="0" err="1"/>
              <a:t>Staeheli</a:t>
            </a:r>
            <a:r>
              <a:rPr lang="en-US" dirty="0"/>
              <a:t>, Isaiah Grant, Austin Johnston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Macrosoft’s</a:t>
            </a:r>
            <a:r>
              <a:rPr lang="en-US" dirty="0" smtClean="0"/>
              <a:t> </a:t>
            </a:r>
            <a:r>
              <a:rPr lang="en-US" dirty="0" err="1" smtClean="0"/>
              <a:t>TriviaMaze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811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Backstory: Teleported to 2D world</a:t>
            </a:r>
          </a:p>
          <a:p>
            <a:r>
              <a:rPr lang="en-US" dirty="0" smtClean="0"/>
              <a:t>You are in a giant maze</a:t>
            </a:r>
          </a:p>
          <a:p>
            <a:r>
              <a:rPr lang="en-US" dirty="0" smtClean="0"/>
              <a:t>Goal is to get to the exit (back to 3D world)</a:t>
            </a:r>
          </a:p>
          <a:p>
            <a:r>
              <a:rPr lang="en-US" dirty="0" smtClean="0"/>
              <a:t>Each room has doors</a:t>
            </a:r>
          </a:p>
          <a:p>
            <a:r>
              <a:rPr lang="en-US" dirty="0" smtClean="0"/>
              <a:t>Each door has a Trivia Question</a:t>
            </a:r>
          </a:p>
          <a:p>
            <a:r>
              <a:rPr lang="en-US" dirty="0" smtClean="0"/>
              <a:t>Answer right – door opens</a:t>
            </a:r>
          </a:p>
          <a:p>
            <a:r>
              <a:rPr lang="en-US" dirty="0" smtClean="0"/>
              <a:t>Answer wrong – door locks</a:t>
            </a:r>
          </a:p>
          <a:p>
            <a:r>
              <a:rPr lang="en-US" dirty="0" smtClean="0"/>
              <a:t>No path to exit – lose game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Gameplay Basics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058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 – Class Diagram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304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 – State Diagram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717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78" t="12579" r="26458"/>
          <a:stretch/>
        </p:blipFill>
        <p:spPr bwMode="auto">
          <a:xfrm>
            <a:off x="152400" y="36944"/>
            <a:ext cx="6629400" cy="6806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6600" y="274638"/>
            <a:ext cx="1600200" cy="6354762"/>
          </a:xfrm>
        </p:spPr>
        <p:txBody>
          <a:bodyPr vert="wordArtVert">
            <a:normAutofit/>
          </a:bodyPr>
          <a:lstStyle/>
          <a:p>
            <a:r>
              <a:rPr lang="en-US" sz="3600" dirty="0" smtClean="0"/>
              <a:t>Sequence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183828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4400" y="381000"/>
            <a:ext cx="7312458" cy="6096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0140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990600"/>
            <a:ext cx="7595335" cy="4853940"/>
          </a:xfrm>
        </p:spPr>
      </p:pic>
    </p:spTree>
    <p:extLst>
      <p:ext uri="{BB962C8B-B14F-4D97-AF65-F5344CB8AC3E}">
        <p14:creationId xmlns:p14="http://schemas.microsoft.com/office/powerpoint/2010/main" val="39378560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r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49</TotalTime>
  <Words>78</Words>
  <Application>Microsoft Office PowerPoint</Application>
  <PresentationFormat>On-screen Show (4:3)</PresentationFormat>
  <Paragraphs>14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Paper</vt:lpstr>
      <vt:lpstr>Macrosoft’s TriviaMaze</vt:lpstr>
      <vt:lpstr>Gameplay Basics</vt:lpstr>
      <vt:lpstr>UML – Class Diagram</vt:lpstr>
      <vt:lpstr>UML – State Diagram</vt:lpstr>
      <vt:lpstr>Sequence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Macrosoft’s TriviaMaze</dc:title>
  <dc:creator>Andrey Melnikov</dc:creator>
  <cp:lastModifiedBy>Andrey Melnikov</cp:lastModifiedBy>
  <cp:revision>7</cp:revision>
  <dcterms:created xsi:type="dcterms:W3CDTF">2014-06-08T19:21:51Z</dcterms:created>
  <dcterms:modified xsi:type="dcterms:W3CDTF">2014-06-08T20:11:18Z</dcterms:modified>
</cp:coreProperties>
</file>