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EC5A-1D48-4BA3-87A7-ADD62A210DEB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3108-007C-4617-BF92-BB152E3C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Austin -  State Diagram</a:t>
            </a:r>
            <a:r>
              <a:rPr lang="en-US" baseline="0" dirty="0" smtClean="0"/>
              <a:t> of Game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Isaiah</a:t>
            </a:r>
            <a:r>
              <a:rPr lang="en-US" baseline="0" dirty="0" smtClean="0"/>
              <a:t> – </a:t>
            </a:r>
            <a:r>
              <a:rPr lang="en-US" baseline="0" smtClean="0"/>
              <a:t>Class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Andrey -</a:t>
            </a:r>
            <a:r>
              <a:rPr lang="en-US" baseline="0" dirty="0" smtClean="0"/>
              <a:t> Demo of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2" y="0"/>
            <a:ext cx="6773998" cy="67971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00" y="1447800"/>
            <a:ext cx="1600200" cy="39163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State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76739"/>
            <a:ext cx="6629399" cy="67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146</TotalTime>
  <Words>100</Words>
  <Application>Microsoft Office PowerPoint</Application>
  <PresentationFormat>On-screen Show (4:3)</PresentationFormat>
  <Paragraphs>20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Macrosoft’s TriviaMaze</vt:lpstr>
      <vt:lpstr>Gameplay Basics</vt:lpstr>
      <vt:lpstr>State</vt:lpstr>
      <vt:lpstr>UML – Class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Andrey Melnikov</cp:lastModifiedBy>
  <cp:revision>18</cp:revision>
  <dcterms:created xsi:type="dcterms:W3CDTF">2014-06-08T19:21:51Z</dcterms:created>
  <dcterms:modified xsi:type="dcterms:W3CDTF">2014-06-12T01:36:41Z</dcterms:modified>
</cp:coreProperties>
</file>