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5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1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5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B7861-8F8D-3240-92B7-26C061BD42A2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2D81-F123-5A49-8BF4-B2D93810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algout2\Documents\slides\penn-state-2013\mgrit2013\matlabplots\figures\strong_scaling_2d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4441" r="8540"/>
          <a:stretch/>
        </p:blipFill>
        <p:spPr bwMode="auto">
          <a:xfrm>
            <a:off x="2269434" y="2594984"/>
            <a:ext cx="4613231" cy="222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9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1</cp:revision>
  <dcterms:created xsi:type="dcterms:W3CDTF">2014-08-20T17:37:28Z</dcterms:created>
  <dcterms:modified xsi:type="dcterms:W3CDTF">2014-08-20T17:37:46Z</dcterms:modified>
</cp:coreProperties>
</file>