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912" y="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77F3-46B9-FD45-B868-5CBCC4646223}" type="datetimeFigureOut">
              <a:rPr lang="en-US" smtClean="0"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E61E-31FA-3C4F-B9AD-6D78E8E8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1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77F3-46B9-FD45-B868-5CBCC4646223}" type="datetimeFigureOut">
              <a:rPr lang="en-US" smtClean="0"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E61E-31FA-3C4F-B9AD-6D78E8E8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4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77F3-46B9-FD45-B868-5CBCC4646223}" type="datetimeFigureOut">
              <a:rPr lang="en-US" smtClean="0"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E61E-31FA-3C4F-B9AD-6D78E8E8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0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77F3-46B9-FD45-B868-5CBCC4646223}" type="datetimeFigureOut">
              <a:rPr lang="en-US" smtClean="0"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E61E-31FA-3C4F-B9AD-6D78E8E8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7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77F3-46B9-FD45-B868-5CBCC4646223}" type="datetimeFigureOut">
              <a:rPr lang="en-US" smtClean="0"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E61E-31FA-3C4F-B9AD-6D78E8E8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5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77F3-46B9-FD45-B868-5CBCC4646223}" type="datetimeFigureOut">
              <a:rPr lang="en-US" smtClean="0"/>
              <a:t>7/28/14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E61E-31FA-3C4F-B9AD-6D78E8E8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3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77F3-46B9-FD45-B868-5CBCC4646223}" type="datetimeFigureOut">
              <a:rPr lang="en-US" smtClean="0"/>
              <a:t>7/28/14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E61E-31FA-3C4F-B9AD-6D78E8E8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7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77F3-46B9-FD45-B868-5CBCC4646223}" type="datetimeFigureOut">
              <a:rPr lang="en-US" smtClean="0"/>
              <a:t>7/28/14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E61E-31FA-3C4F-B9AD-6D78E8E8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77F3-46B9-FD45-B868-5CBCC4646223}" type="datetimeFigureOut">
              <a:rPr lang="en-US" smtClean="0"/>
              <a:t>7/28/14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E61E-31FA-3C4F-B9AD-6D78E8E8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3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77F3-46B9-FD45-B868-5CBCC4646223}" type="datetimeFigureOut">
              <a:rPr lang="en-US" smtClean="0"/>
              <a:t>7/28/14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E61E-31FA-3C4F-B9AD-6D78E8E8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8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77F3-46B9-FD45-B868-5CBCC4646223}" type="datetimeFigureOut">
              <a:rPr lang="en-US" smtClean="0"/>
              <a:t>7/28/14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E61E-31FA-3C4F-B9AD-6D78E8E8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8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477F3-46B9-FD45-B868-5CBCC4646223}" type="datetimeFigureOut">
              <a:rPr lang="en-US" smtClean="0"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DE61E-31FA-3C4F-B9AD-6D78E8E8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4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152527" y="1224649"/>
            <a:ext cx="2414582" cy="863602"/>
            <a:chOff x="5029200" y="3962400"/>
            <a:chExt cx="3557016" cy="1271016"/>
          </a:xfrm>
        </p:grpSpPr>
        <p:cxnSp>
          <p:nvCxnSpPr>
            <p:cNvPr id="5" name="Straight Arrow Connector 4"/>
            <p:cNvCxnSpPr>
              <a:cxnSpLocks noChangeShapeType="1"/>
            </p:cNvCxnSpPr>
            <p:nvPr/>
          </p:nvCxnSpPr>
          <p:spPr bwMode="auto">
            <a:xfrm rot="5400000" flipH="1" flipV="1">
              <a:off x="5764911" y="4522851"/>
              <a:ext cx="270510" cy="160020"/>
            </a:xfrm>
            <a:prstGeom prst="straightConnector1">
              <a:avLst/>
            </a:prstGeom>
            <a:noFill/>
            <a:ln w="38100" algn="ctr">
              <a:solidFill>
                <a:srgbClr val="CC0000"/>
              </a:solidFill>
              <a:round/>
              <a:headEnd/>
              <a:tailEnd type="stealth" w="med" len="med"/>
            </a:ln>
          </p:spPr>
        </p:cxnSp>
        <p:cxnSp>
          <p:nvCxnSpPr>
            <p:cNvPr id="6" name="Straight Arrow Connector 5"/>
            <p:cNvCxnSpPr>
              <a:cxnSpLocks noChangeShapeType="1"/>
            </p:cNvCxnSpPr>
            <p:nvPr/>
          </p:nvCxnSpPr>
          <p:spPr bwMode="auto">
            <a:xfrm rot="5400000" flipH="1" flipV="1">
              <a:off x="5536311" y="4903851"/>
              <a:ext cx="270510" cy="160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stealth" w="med" len="med"/>
            </a:ln>
          </p:spPr>
        </p:cxnSp>
        <p:cxnSp>
          <p:nvCxnSpPr>
            <p:cNvPr id="7" name="Straight Arrow Connector 6"/>
            <p:cNvCxnSpPr>
              <a:cxnSpLocks noChangeShapeType="1"/>
            </p:cNvCxnSpPr>
            <p:nvPr/>
          </p:nvCxnSpPr>
          <p:spPr bwMode="auto">
            <a:xfrm rot="16200000" flipH="1">
              <a:off x="5300091" y="4903851"/>
              <a:ext cx="270510" cy="160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stealth" w="med" len="med"/>
            </a:ln>
          </p:spPr>
        </p:cxnSp>
        <p:cxnSp>
          <p:nvCxnSpPr>
            <p:cNvPr id="8" name="Straight Arrow Connector 7"/>
            <p:cNvCxnSpPr>
              <a:cxnSpLocks noChangeShapeType="1"/>
            </p:cNvCxnSpPr>
            <p:nvPr/>
          </p:nvCxnSpPr>
          <p:spPr bwMode="auto">
            <a:xfrm rot="5400000" flipH="1" flipV="1">
              <a:off x="5075301" y="4900041"/>
              <a:ext cx="270510" cy="160020"/>
            </a:xfrm>
            <a:prstGeom prst="straightConnector1">
              <a:avLst/>
            </a:prstGeom>
            <a:noFill/>
            <a:ln w="38100" algn="ctr">
              <a:solidFill>
                <a:srgbClr val="CC0000"/>
              </a:solidFill>
              <a:round/>
              <a:headEnd/>
              <a:tailEnd type="stealth" w="med" len="med"/>
            </a:ln>
          </p:spPr>
        </p:cxnSp>
        <p:cxnSp>
          <p:nvCxnSpPr>
            <p:cNvPr id="9" name="Straight Arrow Connector 8"/>
            <p:cNvCxnSpPr>
              <a:cxnSpLocks noChangeShapeType="1"/>
            </p:cNvCxnSpPr>
            <p:nvPr/>
          </p:nvCxnSpPr>
          <p:spPr bwMode="auto">
            <a:xfrm rot="16200000" flipH="1">
              <a:off x="5985891" y="4519041"/>
              <a:ext cx="270510" cy="160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stealth" w="med" len="med"/>
            </a:ln>
          </p:spPr>
        </p:cxnSp>
        <p:cxnSp>
          <p:nvCxnSpPr>
            <p:cNvPr id="10" name="Straight Arrow Connector 9"/>
            <p:cNvCxnSpPr>
              <a:cxnSpLocks noChangeShapeType="1"/>
            </p:cNvCxnSpPr>
            <p:nvPr/>
          </p:nvCxnSpPr>
          <p:spPr bwMode="auto">
            <a:xfrm rot="16200000" flipH="1">
              <a:off x="6214491" y="4903851"/>
              <a:ext cx="270510" cy="160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stealth" w="med" len="med"/>
            </a:ln>
          </p:spPr>
        </p:cxnSp>
        <p:cxnSp>
          <p:nvCxnSpPr>
            <p:cNvPr id="11" name="Straight Arrow Connector 10"/>
            <p:cNvCxnSpPr>
              <a:cxnSpLocks noChangeShapeType="1"/>
            </p:cNvCxnSpPr>
            <p:nvPr/>
          </p:nvCxnSpPr>
          <p:spPr bwMode="auto">
            <a:xfrm rot="5400000" flipH="1" flipV="1">
              <a:off x="6904101" y="4141851"/>
              <a:ext cx="270510" cy="160020"/>
            </a:xfrm>
            <a:prstGeom prst="straightConnector1">
              <a:avLst/>
            </a:prstGeom>
            <a:noFill/>
            <a:ln w="38100" algn="ctr">
              <a:solidFill>
                <a:srgbClr val="CC0000"/>
              </a:solidFill>
              <a:round/>
              <a:headEnd/>
              <a:tailEnd type="stealth" w="med" len="med"/>
            </a:ln>
          </p:spPr>
        </p:cxnSp>
        <p:cxnSp>
          <p:nvCxnSpPr>
            <p:cNvPr id="12" name="Straight Arrow Connector 11"/>
            <p:cNvCxnSpPr>
              <a:cxnSpLocks noChangeShapeType="1"/>
            </p:cNvCxnSpPr>
            <p:nvPr/>
          </p:nvCxnSpPr>
          <p:spPr bwMode="auto">
            <a:xfrm rot="5400000" flipH="1" flipV="1">
              <a:off x="6679311" y="4522851"/>
              <a:ext cx="270510" cy="160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stealth" w="med" len="med"/>
            </a:ln>
          </p:spPr>
        </p:cxnSp>
        <p:cxnSp>
          <p:nvCxnSpPr>
            <p:cNvPr id="13" name="Straight Arrow Connector 12"/>
            <p:cNvCxnSpPr>
              <a:cxnSpLocks noChangeShapeType="1"/>
            </p:cNvCxnSpPr>
            <p:nvPr/>
          </p:nvCxnSpPr>
          <p:spPr bwMode="auto">
            <a:xfrm rot="5400000" flipH="1" flipV="1">
              <a:off x="6450711" y="4903851"/>
              <a:ext cx="270510" cy="160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stealth" w="med" len="med"/>
            </a:ln>
          </p:spPr>
        </p:cxnSp>
        <p:sp>
          <p:nvSpPr>
            <p:cNvPr id="14" name="Oval 13"/>
            <p:cNvSpPr>
              <a:spLocks noChangeAspect="1"/>
            </p:cNvSpPr>
            <p:nvPr/>
          </p:nvSpPr>
          <p:spPr bwMode="auto">
            <a:xfrm>
              <a:off x="5029200" y="5104913"/>
              <a:ext cx="128622" cy="12850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 bwMode="auto">
            <a:xfrm>
              <a:off x="5257800" y="4724400"/>
              <a:ext cx="128016" cy="128016"/>
            </a:xfrm>
            <a:prstGeom prst="ellipse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kern="1200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 bwMode="auto">
            <a:xfrm>
              <a:off x="5485227" y="5104913"/>
              <a:ext cx="128624" cy="12850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 bwMode="auto">
            <a:xfrm>
              <a:off x="5943600" y="4343400"/>
              <a:ext cx="128016" cy="128016"/>
            </a:xfrm>
            <a:prstGeom prst="ellipse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kern="1200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 bwMode="auto">
            <a:xfrm>
              <a:off x="5714410" y="4724075"/>
              <a:ext cx="128624" cy="12850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 bwMode="auto">
            <a:xfrm>
              <a:off x="6172777" y="4724075"/>
              <a:ext cx="128624" cy="12850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 bwMode="auto">
            <a:xfrm>
              <a:off x="6399622" y="5104913"/>
              <a:ext cx="128622" cy="12850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 bwMode="auto">
            <a:xfrm>
              <a:off x="6857988" y="4343238"/>
              <a:ext cx="128622" cy="12850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 bwMode="auto">
            <a:xfrm>
              <a:off x="6628805" y="4724075"/>
              <a:ext cx="128622" cy="12850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 bwMode="auto">
            <a:xfrm>
              <a:off x="7086600" y="3962400"/>
              <a:ext cx="128016" cy="128016"/>
            </a:xfrm>
            <a:prstGeom prst="ellipse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kern="1200"/>
            </a:p>
          </p:txBody>
        </p:sp>
        <p:cxnSp>
          <p:nvCxnSpPr>
            <p:cNvPr id="24" name="Straight Arrow Connector 23"/>
            <p:cNvCxnSpPr>
              <a:cxnSpLocks noChangeShapeType="1"/>
            </p:cNvCxnSpPr>
            <p:nvPr/>
          </p:nvCxnSpPr>
          <p:spPr bwMode="auto">
            <a:xfrm rot="16200000" flipH="1">
              <a:off x="7128891" y="4134231"/>
              <a:ext cx="270510" cy="160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stealth" w="med" len="med"/>
            </a:ln>
          </p:spPr>
        </p:cxnSp>
        <p:cxnSp>
          <p:nvCxnSpPr>
            <p:cNvPr id="25" name="Straight Arrow Connector 24"/>
            <p:cNvCxnSpPr>
              <a:cxnSpLocks noChangeShapeType="1"/>
            </p:cNvCxnSpPr>
            <p:nvPr/>
          </p:nvCxnSpPr>
          <p:spPr bwMode="auto">
            <a:xfrm rot="16200000" flipH="1">
              <a:off x="7357491" y="4519041"/>
              <a:ext cx="270510" cy="160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stealth" w="med" len="med"/>
            </a:ln>
          </p:spPr>
        </p:cxnSp>
        <p:cxnSp>
          <p:nvCxnSpPr>
            <p:cNvPr id="26" name="Straight Arrow Connector 25"/>
            <p:cNvCxnSpPr>
              <a:cxnSpLocks noChangeShapeType="1"/>
            </p:cNvCxnSpPr>
            <p:nvPr/>
          </p:nvCxnSpPr>
          <p:spPr bwMode="auto">
            <a:xfrm rot="16200000" flipH="1">
              <a:off x="7586091" y="4903851"/>
              <a:ext cx="270510" cy="160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stealth" w="med" len="med"/>
            </a:ln>
          </p:spPr>
        </p:cxnSp>
        <p:cxnSp>
          <p:nvCxnSpPr>
            <p:cNvPr id="27" name="Straight Arrow Connector 26"/>
            <p:cNvCxnSpPr>
              <a:cxnSpLocks noChangeShapeType="1"/>
            </p:cNvCxnSpPr>
            <p:nvPr/>
          </p:nvCxnSpPr>
          <p:spPr bwMode="auto">
            <a:xfrm rot="5400000" flipH="1" flipV="1">
              <a:off x="8275701" y="4141851"/>
              <a:ext cx="270510" cy="160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stealth" w="med" len="med"/>
            </a:ln>
          </p:spPr>
        </p:cxnSp>
        <p:cxnSp>
          <p:nvCxnSpPr>
            <p:cNvPr id="28" name="Straight Arrow Connector 27"/>
            <p:cNvCxnSpPr>
              <a:cxnSpLocks noChangeShapeType="1"/>
            </p:cNvCxnSpPr>
            <p:nvPr/>
          </p:nvCxnSpPr>
          <p:spPr bwMode="auto">
            <a:xfrm rot="5400000" flipH="1" flipV="1">
              <a:off x="8050911" y="4522851"/>
              <a:ext cx="270510" cy="160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stealth" w="med" len="med"/>
            </a:ln>
          </p:spPr>
        </p:cxnSp>
        <p:cxnSp>
          <p:nvCxnSpPr>
            <p:cNvPr id="29" name="Straight Arrow Connector 28"/>
            <p:cNvCxnSpPr>
              <a:cxnSpLocks noChangeShapeType="1"/>
            </p:cNvCxnSpPr>
            <p:nvPr/>
          </p:nvCxnSpPr>
          <p:spPr bwMode="auto">
            <a:xfrm rot="5400000" flipH="1" flipV="1">
              <a:off x="7822311" y="4903851"/>
              <a:ext cx="270510" cy="160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stealth" w="med" len="med"/>
            </a:ln>
          </p:spPr>
        </p:cxnSp>
        <p:sp>
          <p:nvSpPr>
            <p:cNvPr id="30" name="Oval 29"/>
            <p:cNvSpPr>
              <a:spLocks noChangeAspect="1"/>
            </p:cNvSpPr>
            <p:nvPr/>
          </p:nvSpPr>
          <p:spPr bwMode="auto">
            <a:xfrm>
              <a:off x="7314015" y="4343238"/>
              <a:ext cx="128624" cy="12850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 bwMode="auto">
            <a:xfrm>
              <a:off x="7543199" y="4724075"/>
              <a:ext cx="128624" cy="12850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 bwMode="auto">
            <a:xfrm>
              <a:off x="7772382" y="5104913"/>
              <a:ext cx="128624" cy="12850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 bwMode="auto">
            <a:xfrm>
              <a:off x="8228410" y="4343238"/>
              <a:ext cx="128622" cy="12850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 bwMode="auto">
            <a:xfrm>
              <a:off x="8001565" y="4724075"/>
              <a:ext cx="128624" cy="12850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 bwMode="auto">
            <a:xfrm>
              <a:off x="8457594" y="3962400"/>
              <a:ext cx="128622" cy="12850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kern="1200"/>
            </a:p>
          </p:txBody>
        </p:sp>
      </p:grpSp>
      <p:grpSp>
        <p:nvGrpSpPr>
          <p:cNvPr id="42" name="Group 41"/>
          <p:cNvGrpSpPr/>
          <p:nvPr/>
        </p:nvGrpSpPr>
        <p:grpSpPr>
          <a:xfrm rot="7086758">
            <a:off x="3686731" y="1219596"/>
            <a:ext cx="486351" cy="784590"/>
            <a:chOff x="2917299" y="1202567"/>
            <a:chExt cx="486351" cy="784590"/>
          </a:xfrm>
        </p:grpSpPr>
        <p:cxnSp>
          <p:nvCxnSpPr>
            <p:cNvPr id="36" name="Straight Arrow Connector 35"/>
            <p:cNvCxnSpPr>
              <a:cxnSpLocks noChangeShapeType="1"/>
            </p:cNvCxnSpPr>
            <p:nvPr/>
          </p:nvCxnSpPr>
          <p:spPr bwMode="auto">
            <a:xfrm rot="5400000" flipH="1" flipV="1">
              <a:off x="3257438" y="1240154"/>
              <a:ext cx="183800" cy="10862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stealth" w="med" len="med"/>
            </a:ln>
          </p:spPr>
        </p:cxnSp>
        <p:cxnSp>
          <p:nvCxnSpPr>
            <p:cNvPr id="37" name="Straight Arrow Connector 36"/>
            <p:cNvCxnSpPr>
              <a:cxnSpLocks noChangeShapeType="1"/>
            </p:cNvCxnSpPr>
            <p:nvPr/>
          </p:nvCxnSpPr>
          <p:spPr bwMode="auto">
            <a:xfrm rot="5400000" flipH="1" flipV="1">
              <a:off x="3104845" y="1499028"/>
              <a:ext cx="183800" cy="10862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stealth" w="med" len="med"/>
            </a:ln>
          </p:spPr>
        </p:cxnSp>
        <p:cxnSp>
          <p:nvCxnSpPr>
            <p:cNvPr id="38" name="Straight Arrow Connector 37"/>
            <p:cNvCxnSpPr>
              <a:cxnSpLocks noChangeShapeType="1"/>
            </p:cNvCxnSpPr>
            <p:nvPr/>
          </p:nvCxnSpPr>
          <p:spPr bwMode="auto">
            <a:xfrm rot="5400000" flipH="1" flipV="1">
              <a:off x="2949666" y="1757901"/>
              <a:ext cx="183800" cy="108625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stealth" w="med" len="med"/>
            </a:ln>
          </p:spPr>
        </p:cxnSp>
        <p:sp>
          <p:nvSpPr>
            <p:cNvPr id="39" name="Oval 38"/>
            <p:cNvSpPr>
              <a:spLocks noChangeAspect="1"/>
            </p:cNvSpPr>
            <p:nvPr/>
          </p:nvSpPr>
          <p:spPr bwMode="auto">
            <a:xfrm>
              <a:off x="3225421" y="1376937"/>
              <a:ext cx="87311" cy="873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 bwMode="auto">
            <a:xfrm>
              <a:off x="3071434" y="1635700"/>
              <a:ext cx="87313" cy="8731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917299" y="1899844"/>
              <a:ext cx="87311" cy="8731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kern="1200"/>
            </a:p>
          </p:txBody>
        </p:sp>
      </p:grpSp>
      <p:sp>
        <p:nvSpPr>
          <p:cNvPr id="53" name="Oval 52"/>
          <p:cNvSpPr>
            <a:spLocks noChangeAspect="1"/>
          </p:cNvSpPr>
          <p:nvPr/>
        </p:nvSpPr>
        <p:spPr bwMode="auto">
          <a:xfrm>
            <a:off x="4255462" y="3828530"/>
            <a:ext cx="87311" cy="8731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kern="1200"/>
          </a:p>
        </p:txBody>
      </p:sp>
      <p:grpSp>
        <p:nvGrpSpPr>
          <p:cNvPr id="82" name="Group 81"/>
          <p:cNvGrpSpPr/>
          <p:nvPr/>
        </p:nvGrpSpPr>
        <p:grpSpPr>
          <a:xfrm>
            <a:off x="4257300" y="3052240"/>
            <a:ext cx="552449" cy="863602"/>
            <a:chOff x="6117595" y="3052240"/>
            <a:chExt cx="552449" cy="863602"/>
          </a:xfrm>
        </p:grpSpPr>
        <p:cxnSp>
          <p:nvCxnSpPr>
            <p:cNvPr id="47" name="Straight Arrow Connector 46"/>
            <p:cNvCxnSpPr>
              <a:cxnSpLocks noChangeShapeType="1"/>
            </p:cNvCxnSpPr>
            <p:nvPr/>
          </p:nvCxnSpPr>
          <p:spPr bwMode="auto">
            <a:xfrm rot="5400000" flipH="1" flipV="1">
              <a:off x="6151841" y="3687317"/>
              <a:ext cx="183800" cy="108625"/>
            </a:xfrm>
            <a:prstGeom prst="straightConnector1">
              <a:avLst/>
            </a:prstGeom>
            <a:noFill/>
            <a:ln w="38100" algn="ctr">
              <a:solidFill>
                <a:srgbClr val="CC0000"/>
              </a:solidFill>
              <a:round/>
              <a:headEnd/>
              <a:tailEnd type="stealth" w="med" len="med"/>
            </a:ln>
          </p:spPr>
        </p:cxnSp>
        <p:cxnSp>
          <p:nvCxnSpPr>
            <p:cNvPr id="66" name="Straight Arrow Connector 65"/>
            <p:cNvCxnSpPr>
              <a:cxnSpLocks noChangeShapeType="1"/>
            </p:cNvCxnSpPr>
            <p:nvPr/>
          </p:nvCxnSpPr>
          <p:spPr bwMode="auto">
            <a:xfrm rot="5400000" flipH="1" flipV="1">
              <a:off x="6459174" y="3174220"/>
              <a:ext cx="183800" cy="10862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stealth" w="med" len="med"/>
            </a:ln>
          </p:spPr>
        </p:cxnSp>
        <p:cxnSp>
          <p:nvCxnSpPr>
            <p:cNvPr id="67" name="Straight Arrow Connector 66"/>
            <p:cNvCxnSpPr>
              <a:cxnSpLocks noChangeShapeType="1"/>
            </p:cNvCxnSpPr>
            <p:nvPr/>
          </p:nvCxnSpPr>
          <p:spPr bwMode="auto">
            <a:xfrm rot="5400000" flipH="1" flipV="1">
              <a:off x="6306581" y="3433094"/>
              <a:ext cx="183800" cy="10862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stealth" w="med" len="med"/>
            </a:ln>
          </p:spPr>
        </p:cxn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6117595" y="3828530"/>
              <a:ext cx="87313" cy="873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6427157" y="3311003"/>
              <a:ext cx="87311" cy="873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6273170" y="3569766"/>
              <a:ext cx="87313" cy="8731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kern="1200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 bwMode="auto">
            <a:xfrm>
              <a:off x="6582733" y="3052240"/>
              <a:ext cx="87311" cy="8731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kern="1200"/>
            </a:p>
          </p:txBody>
        </p:sp>
      </p:grpSp>
      <p:cxnSp>
        <p:nvCxnSpPr>
          <p:cNvPr id="76" name="Straight Arrow Connector 75"/>
          <p:cNvCxnSpPr>
            <a:cxnSpLocks noChangeShapeType="1"/>
          </p:cNvCxnSpPr>
          <p:nvPr/>
        </p:nvCxnSpPr>
        <p:spPr bwMode="auto">
          <a:xfrm rot="12486758" flipH="1" flipV="1">
            <a:off x="4116904" y="3693300"/>
            <a:ext cx="183800" cy="1086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77" name="Straight Arrow Connector 76"/>
          <p:cNvCxnSpPr>
            <a:cxnSpLocks noChangeShapeType="1"/>
          </p:cNvCxnSpPr>
          <p:nvPr/>
        </p:nvCxnSpPr>
        <p:spPr bwMode="auto">
          <a:xfrm rot="12486758" flipH="1" flipV="1">
            <a:off x="3960474" y="3436726"/>
            <a:ext cx="183800" cy="1086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78" name="Straight Arrow Connector 77"/>
          <p:cNvCxnSpPr>
            <a:cxnSpLocks noChangeShapeType="1"/>
          </p:cNvCxnSpPr>
          <p:nvPr/>
        </p:nvCxnSpPr>
        <p:spPr bwMode="auto">
          <a:xfrm rot="12486758" flipH="1" flipV="1">
            <a:off x="3805263" y="3177872"/>
            <a:ext cx="183800" cy="1086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</p:cxnSp>
      <p:sp>
        <p:nvSpPr>
          <p:cNvPr id="79" name="Oval 78"/>
          <p:cNvSpPr>
            <a:spLocks noChangeAspect="1"/>
          </p:cNvSpPr>
          <p:nvPr/>
        </p:nvSpPr>
        <p:spPr bwMode="auto">
          <a:xfrm rot="7086758">
            <a:off x="4091721" y="3573732"/>
            <a:ext cx="87311" cy="8731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kern="1200"/>
          </a:p>
        </p:txBody>
      </p:sp>
      <p:sp>
        <p:nvSpPr>
          <p:cNvPr id="80" name="Oval 79"/>
          <p:cNvSpPr>
            <a:spLocks noChangeAspect="1"/>
          </p:cNvSpPr>
          <p:nvPr/>
        </p:nvSpPr>
        <p:spPr bwMode="auto">
          <a:xfrm rot="7086758">
            <a:off x="3936044" y="3315981"/>
            <a:ext cx="87313" cy="873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kern="1200"/>
          </a:p>
        </p:txBody>
      </p:sp>
      <p:sp>
        <p:nvSpPr>
          <p:cNvPr id="81" name="Oval 80"/>
          <p:cNvSpPr>
            <a:spLocks noChangeAspect="1"/>
          </p:cNvSpPr>
          <p:nvPr/>
        </p:nvSpPr>
        <p:spPr bwMode="auto">
          <a:xfrm rot="7086758">
            <a:off x="3775694" y="3055564"/>
            <a:ext cx="87311" cy="873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kern="1200"/>
          </a:p>
        </p:txBody>
      </p:sp>
      <p:sp>
        <p:nvSpPr>
          <p:cNvPr id="83" name="TextBox 82"/>
          <p:cNvSpPr txBox="1"/>
          <p:nvPr/>
        </p:nvSpPr>
        <p:spPr>
          <a:xfrm>
            <a:off x="3798981" y="3887243"/>
            <a:ext cx="10025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V-cycle</a:t>
            </a:r>
            <a:endParaRPr lang="en-US" sz="2200" dirty="0"/>
          </a:p>
        </p:txBody>
      </p:sp>
      <p:sp>
        <p:nvSpPr>
          <p:cNvPr id="84" name="TextBox 83"/>
          <p:cNvSpPr txBox="1"/>
          <p:nvPr/>
        </p:nvSpPr>
        <p:spPr>
          <a:xfrm>
            <a:off x="3657337" y="2060560"/>
            <a:ext cx="2909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</a:t>
            </a:r>
            <a:r>
              <a:rPr lang="en-US" sz="2200" dirty="0" smtClean="0"/>
              <a:t>-cycle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37548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Schroder</dc:creator>
  <cp:lastModifiedBy>Jacob Schroder</cp:lastModifiedBy>
  <cp:revision>2</cp:revision>
  <dcterms:created xsi:type="dcterms:W3CDTF">2014-07-28T16:03:11Z</dcterms:created>
  <dcterms:modified xsi:type="dcterms:W3CDTF">2014-07-28T16:26:55Z</dcterms:modified>
</cp:coreProperties>
</file>