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F073-18A5-EF41-AB76-CE3FD2D4A49E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D919-7CF4-CA4D-8B9C-32A8F72E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4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F073-18A5-EF41-AB76-CE3FD2D4A49E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D919-7CF4-CA4D-8B9C-32A8F72E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F073-18A5-EF41-AB76-CE3FD2D4A49E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D919-7CF4-CA4D-8B9C-32A8F72E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8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F073-18A5-EF41-AB76-CE3FD2D4A49E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D919-7CF4-CA4D-8B9C-32A8F72E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F073-18A5-EF41-AB76-CE3FD2D4A49E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D919-7CF4-CA4D-8B9C-32A8F72E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6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F073-18A5-EF41-AB76-CE3FD2D4A49E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D919-7CF4-CA4D-8B9C-32A8F72E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6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F073-18A5-EF41-AB76-CE3FD2D4A49E}" type="datetimeFigureOut">
              <a:rPr lang="en-US" smtClean="0"/>
              <a:t>8/20/14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D919-7CF4-CA4D-8B9C-32A8F72E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F073-18A5-EF41-AB76-CE3FD2D4A49E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D919-7CF4-CA4D-8B9C-32A8F72E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F073-18A5-EF41-AB76-CE3FD2D4A49E}" type="datetimeFigureOut">
              <a:rPr lang="en-US" smtClean="0"/>
              <a:t>8/20/14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D919-7CF4-CA4D-8B9C-32A8F72E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F073-18A5-EF41-AB76-CE3FD2D4A49E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D919-7CF4-CA4D-8B9C-32A8F72E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F073-18A5-EF41-AB76-CE3FD2D4A49E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D919-7CF4-CA4D-8B9C-32A8F72E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F073-18A5-EF41-AB76-CE3FD2D4A49E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2D919-7CF4-CA4D-8B9C-32A8F72E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8677" y="1932761"/>
            <a:ext cx="3005050" cy="3363561"/>
            <a:chOff x="701280" y="1955795"/>
            <a:chExt cx="3005050" cy="3363561"/>
          </a:xfrm>
        </p:grpSpPr>
        <p:sp>
          <p:nvSpPr>
            <p:cNvPr id="5" name="Text Box 139"/>
            <p:cNvSpPr txBox="1">
              <a:spLocks noChangeArrowheads="1"/>
            </p:cNvSpPr>
            <p:nvPr/>
          </p:nvSpPr>
          <p:spPr bwMode="auto">
            <a:xfrm>
              <a:off x="1183346" y="1955795"/>
              <a:ext cx="2522984" cy="3539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700" kern="1200" dirty="0" smtClean="0">
                  <a:solidFill>
                    <a:schemeClr val="tx1"/>
                  </a:solidFill>
                </a:rPr>
                <a:t>Serial time stepping</a:t>
              </a:r>
              <a:endParaRPr lang="en-US" sz="1700" kern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52206" y="2362200"/>
              <a:ext cx="2534288" cy="2590801"/>
              <a:chOff x="1152206" y="2362200"/>
              <a:chExt cx="2534288" cy="2590801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816235" y="2362200"/>
                <a:ext cx="535079" cy="2590800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en-US" sz="14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480263" y="2362200"/>
                <a:ext cx="535079" cy="2590800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151415" y="2362200"/>
                <a:ext cx="535079" cy="2590800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152206" y="2362201"/>
                <a:ext cx="535079" cy="2590800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5" name="Line 31"/>
              <p:cNvSpPr>
                <a:spLocks noChangeShapeType="1"/>
              </p:cNvSpPr>
              <p:nvPr/>
            </p:nvSpPr>
            <p:spPr bwMode="auto">
              <a:xfrm>
                <a:off x="3253353" y="2801550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6" name="Line 27"/>
              <p:cNvSpPr>
                <a:spLocks noChangeShapeType="1"/>
              </p:cNvSpPr>
              <p:nvPr/>
            </p:nvSpPr>
            <p:spPr bwMode="auto">
              <a:xfrm>
                <a:off x="1252027" y="2805683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1582737" y="2801938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1914525" y="2801938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2247900" y="2801938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2581275" y="2801938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21" name="Line 31"/>
              <p:cNvSpPr>
                <a:spLocks noChangeShapeType="1"/>
              </p:cNvSpPr>
              <p:nvPr/>
            </p:nvSpPr>
            <p:spPr bwMode="auto">
              <a:xfrm>
                <a:off x="2913062" y="2801938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22" name="Line 31"/>
              <p:cNvSpPr>
                <a:spLocks noChangeShapeType="1"/>
              </p:cNvSpPr>
              <p:nvPr/>
            </p:nvSpPr>
            <p:spPr bwMode="auto">
              <a:xfrm>
                <a:off x="3256284" y="2464822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23" name="Line 58"/>
              <p:cNvSpPr>
                <a:spLocks noChangeShapeType="1"/>
              </p:cNvSpPr>
              <p:nvPr/>
            </p:nvSpPr>
            <p:spPr bwMode="auto">
              <a:xfrm>
                <a:off x="3589659" y="2464822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3508697" y="2385447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1254958" y="2468955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26" name="Line 53"/>
              <p:cNvSpPr>
                <a:spLocks noChangeShapeType="1"/>
              </p:cNvSpPr>
              <p:nvPr/>
            </p:nvSpPr>
            <p:spPr bwMode="auto">
              <a:xfrm>
                <a:off x="1254958" y="246895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1173996" y="2389580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1585668" y="2465210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1917456" y="2465210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2250831" y="2465210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2584206" y="2465210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2915993" y="2465210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33" name="Line 53"/>
              <p:cNvSpPr>
                <a:spLocks noChangeShapeType="1"/>
              </p:cNvSpPr>
              <p:nvPr/>
            </p:nvSpPr>
            <p:spPr bwMode="auto">
              <a:xfrm>
                <a:off x="1577919" y="246521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34" name="Line 54"/>
              <p:cNvSpPr>
                <a:spLocks noChangeShapeType="1"/>
              </p:cNvSpPr>
              <p:nvPr/>
            </p:nvSpPr>
            <p:spPr bwMode="auto">
              <a:xfrm>
                <a:off x="1917456" y="246521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35" name="Line 55"/>
              <p:cNvSpPr>
                <a:spLocks noChangeShapeType="1"/>
              </p:cNvSpPr>
              <p:nvPr/>
            </p:nvSpPr>
            <p:spPr bwMode="auto">
              <a:xfrm>
                <a:off x="2250831" y="246521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36" name="Line 56"/>
              <p:cNvSpPr>
                <a:spLocks noChangeShapeType="1"/>
              </p:cNvSpPr>
              <p:nvPr/>
            </p:nvSpPr>
            <p:spPr bwMode="auto">
              <a:xfrm>
                <a:off x="2584206" y="246521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37" name="Line 57"/>
              <p:cNvSpPr>
                <a:spLocks noChangeShapeType="1"/>
              </p:cNvSpPr>
              <p:nvPr/>
            </p:nvSpPr>
            <p:spPr bwMode="auto">
              <a:xfrm>
                <a:off x="2915993" y="246521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38" name="Line 58"/>
              <p:cNvSpPr>
                <a:spLocks noChangeShapeType="1"/>
              </p:cNvSpPr>
              <p:nvPr/>
            </p:nvSpPr>
            <p:spPr bwMode="auto">
              <a:xfrm>
                <a:off x="3249368" y="246521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1504706" y="2385835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1838081" y="2385835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2171456" y="2385835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2504831" y="2385835"/>
                <a:ext cx="158750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2835031" y="2385835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168406" y="2385835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>
                <a:off x="3585140" y="4507477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46" name="Line 20"/>
              <p:cNvSpPr>
                <a:spLocks noChangeShapeType="1"/>
              </p:cNvSpPr>
              <p:nvPr/>
            </p:nvSpPr>
            <p:spPr bwMode="auto">
              <a:xfrm>
                <a:off x="3253670" y="4848790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3506083" y="4769415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>
                <a:off x="3584823" y="4149337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49" name="Line 20"/>
              <p:cNvSpPr>
                <a:spLocks noChangeShapeType="1"/>
              </p:cNvSpPr>
              <p:nvPr/>
            </p:nvSpPr>
            <p:spPr bwMode="auto">
              <a:xfrm>
                <a:off x="3253353" y="4490650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3505766" y="4411275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auto">
              <a:xfrm>
                <a:off x="3253353" y="3134925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52" name="Line 41"/>
              <p:cNvSpPr>
                <a:spLocks noChangeShapeType="1"/>
              </p:cNvSpPr>
              <p:nvPr/>
            </p:nvSpPr>
            <p:spPr bwMode="auto">
              <a:xfrm>
                <a:off x="3253353" y="3466712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53" name="Line 46"/>
              <p:cNvSpPr>
                <a:spLocks noChangeShapeType="1"/>
              </p:cNvSpPr>
              <p:nvPr/>
            </p:nvSpPr>
            <p:spPr bwMode="auto">
              <a:xfrm>
                <a:off x="3253353" y="3800087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auto">
              <a:xfrm>
                <a:off x="3586728" y="3800087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55" name="Line 58"/>
              <p:cNvSpPr>
                <a:spLocks noChangeShapeType="1"/>
              </p:cNvSpPr>
              <p:nvPr/>
            </p:nvSpPr>
            <p:spPr bwMode="auto">
              <a:xfrm>
                <a:off x="3586728" y="280155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56" name="Line 64"/>
              <p:cNvSpPr>
                <a:spLocks noChangeShapeType="1"/>
              </p:cNvSpPr>
              <p:nvPr/>
            </p:nvSpPr>
            <p:spPr bwMode="auto">
              <a:xfrm>
                <a:off x="3586728" y="3134925"/>
                <a:ext cx="0" cy="3317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57" name="Line 70"/>
              <p:cNvSpPr>
                <a:spLocks noChangeShapeType="1"/>
              </p:cNvSpPr>
              <p:nvPr/>
            </p:nvSpPr>
            <p:spPr bwMode="auto">
              <a:xfrm>
                <a:off x="3586728" y="3466712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58" name="Line 75"/>
              <p:cNvSpPr>
                <a:spLocks noChangeShapeType="1"/>
              </p:cNvSpPr>
              <p:nvPr/>
            </p:nvSpPr>
            <p:spPr bwMode="auto">
              <a:xfrm>
                <a:off x="3253353" y="4133462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59" name="Oval 58"/>
              <p:cNvSpPr>
                <a:spLocks noChangeArrowheads="1"/>
              </p:cNvSpPr>
              <p:nvPr/>
            </p:nvSpPr>
            <p:spPr bwMode="auto">
              <a:xfrm>
                <a:off x="3505766" y="2722175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3505766" y="3053962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3505766" y="3387337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3505766" y="3719125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63" name="Oval 62"/>
              <p:cNvSpPr>
                <a:spLocks noChangeArrowheads="1"/>
              </p:cNvSpPr>
              <p:nvPr/>
            </p:nvSpPr>
            <p:spPr bwMode="auto">
              <a:xfrm>
                <a:off x="3505766" y="4052500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64" name="Line 10"/>
              <p:cNvSpPr>
                <a:spLocks noChangeShapeType="1"/>
              </p:cNvSpPr>
              <p:nvPr/>
            </p:nvSpPr>
            <p:spPr bwMode="auto">
              <a:xfrm>
                <a:off x="1250439" y="451161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1252344" y="4852923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1171382" y="4773548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67" name="Line 10"/>
              <p:cNvSpPr>
                <a:spLocks noChangeShapeType="1"/>
              </p:cNvSpPr>
              <p:nvPr/>
            </p:nvSpPr>
            <p:spPr bwMode="auto">
              <a:xfrm>
                <a:off x="1581149" y="450786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68" name="Line 11"/>
              <p:cNvSpPr>
                <a:spLocks noChangeShapeType="1"/>
              </p:cNvSpPr>
              <p:nvPr/>
            </p:nvSpPr>
            <p:spPr bwMode="auto">
              <a:xfrm>
                <a:off x="1914524" y="450786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>
                <a:off x="2247899" y="450786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>
                <a:off x="2581274" y="450786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71" name="Line 14"/>
              <p:cNvSpPr>
                <a:spLocks noChangeShapeType="1"/>
              </p:cNvSpPr>
              <p:nvPr/>
            </p:nvSpPr>
            <p:spPr bwMode="auto">
              <a:xfrm>
                <a:off x="2911474" y="450786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72" name="Line 15"/>
              <p:cNvSpPr>
                <a:spLocks noChangeShapeType="1"/>
              </p:cNvSpPr>
              <p:nvPr/>
            </p:nvSpPr>
            <p:spPr bwMode="auto">
              <a:xfrm>
                <a:off x="3244849" y="450786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73" name="Line 16"/>
              <p:cNvSpPr>
                <a:spLocks noChangeShapeType="1"/>
              </p:cNvSpPr>
              <p:nvPr/>
            </p:nvSpPr>
            <p:spPr bwMode="auto">
              <a:xfrm>
                <a:off x="1583054" y="4849178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74" name="Line 17"/>
              <p:cNvSpPr>
                <a:spLocks noChangeShapeType="1"/>
              </p:cNvSpPr>
              <p:nvPr/>
            </p:nvSpPr>
            <p:spPr bwMode="auto">
              <a:xfrm>
                <a:off x="1914842" y="4849178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75" name="Line 18"/>
              <p:cNvSpPr>
                <a:spLocks noChangeShapeType="1"/>
              </p:cNvSpPr>
              <p:nvPr/>
            </p:nvSpPr>
            <p:spPr bwMode="auto">
              <a:xfrm>
                <a:off x="2248217" y="4849178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76" name="Line 19"/>
              <p:cNvSpPr>
                <a:spLocks noChangeShapeType="1"/>
              </p:cNvSpPr>
              <p:nvPr/>
            </p:nvSpPr>
            <p:spPr bwMode="auto">
              <a:xfrm>
                <a:off x="2581592" y="4849178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77" name="Line 20"/>
              <p:cNvSpPr>
                <a:spLocks noChangeShapeType="1"/>
              </p:cNvSpPr>
              <p:nvPr/>
            </p:nvSpPr>
            <p:spPr bwMode="auto">
              <a:xfrm>
                <a:off x="2913379" y="4849178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78" name="Oval 77"/>
              <p:cNvSpPr>
                <a:spLocks noChangeArrowheads="1"/>
              </p:cNvSpPr>
              <p:nvPr/>
            </p:nvSpPr>
            <p:spPr bwMode="auto">
              <a:xfrm>
                <a:off x="1502092" y="4769803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79" name="Oval 78"/>
              <p:cNvSpPr>
                <a:spLocks noChangeArrowheads="1"/>
              </p:cNvSpPr>
              <p:nvPr/>
            </p:nvSpPr>
            <p:spPr bwMode="auto">
              <a:xfrm>
                <a:off x="1835467" y="4769803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2168842" y="4769803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81" name="Oval 80"/>
              <p:cNvSpPr>
                <a:spLocks noChangeArrowheads="1"/>
              </p:cNvSpPr>
              <p:nvPr/>
            </p:nvSpPr>
            <p:spPr bwMode="auto">
              <a:xfrm>
                <a:off x="2502217" y="4769803"/>
                <a:ext cx="158750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2832417" y="4769803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3165792" y="4769803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84" name="Line 10"/>
              <p:cNvSpPr>
                <a:spLocks noChangeShapeType="1"/>
              </p:cNvSpPr>
              <p:nvPr/>
            </p:nvSpPr>
            <p:spPr bwMode="auto">
              <a:xfrm>
                <a:off x="1250122" y="415347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85" name="Line 16"/>
              <p:cNvSpPr>
                <a:spLocks noChangeShapeType="1"/>
              </p:cNvSpPr>
              <p:nvPr/>
            </p:nvSpPr>
            <p:spPr bwMode="auto">
              <a:xfrm>
                <a:off x="1252027" y="4494783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1171065" y="4415408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87" name="Line 32"/>
              <p:cNvSpPr>
                <a:spLocks noChangeShapeType="1"/>
              </p:cNvSpPr>
              <p:nvPr/>
            </p:nvSpPr>
            <p:spPr bwMode="auto">
              <a:xfrm>
                <a:off x="1252027" y="3139058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88" name="Line 37"/>
              <p:cNvSpPr>
                <a:spLocks noChangeShapeType="1"/>
              </p:cNvSpPr>
              <p:nvPr/>
            </p:nvSpPr>
            <p:spPr bwMode="auto">
              <a:xfrm>
                <a:off x="1252027" y="3470845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89" name="Line 42"/>
              <p:cNvSpPr>
                <a:spLocks noChangeShapeType="1"/>
              </p:cNvSpPr>
              <p:nvPr/>
            </p:nvSpPr>
            <p:spPr bwMode="auto">
              <a:xfrm>
                <a:off x="1252027" y="3804220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90" name="Line 47"/>
              <p:cNvSpPr>
                <a:spLocks noChangeShapeType="1"/>
              </p:cNvSpPr>
              <p:nvPr/>
            </p:nvSpPr>
            <p:spPr bwMode="auto">
              <a:xfrm>
                <a:off x="1252027" y="380422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1252027" y="2805683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92" name="Line 59"/>
              <p:cNvSpPr>
                <a:spLocks noChangeShapeType="1"/>
              </p:cNvSpPr>
              <p:nvPr/>
            </p:nvSpPr>
            <p:spPr bwMode="auto">
              <a:xfrm>
                <a:off x="1252027" y="3139058"/>
                <a:ext cx="0" cy="3317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93" name="Line 65"/>
              <p:cNvSpPr>
                <a:spLocks noChangeShapeType="1"/>
              </p:cNvSpPr>
              <p:nvPr/>
            </p:nvSpPr>
            <p:spPr bwMode="auto">
              <a:xfrm>
                <a:off x="1252027" y="347084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94" name="Line 71"/>
              <p:cNvSpPr>
                <a:spLocks noChangeShapeType="1"/>
              </p:cNvSpPr>
              <p:nvPr/>
            </p:nvSpPr>
            <p:spPr bwMode="auto">
              <a:xfrm>
                <a:off x="1252027" y="4137595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1171065" y="2726308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96" name="Oval 95"/>
              <p:cNvSpPr>
                <a:spLocks noChangeArrowheads="1"/>
              </p:cNvSpPr>
              <p:nvPr/>
            </p:nvSpPr>
            <p:spPr bwMode="auto">
              <a:xfrm>
                <a:off x="1171065" y="3058095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97" name="Oval 96"/>
              <p:cNvSpPr>
                <a:spLocks noChangeArrowheads="1"/>
              </p:cNvSpPr>
              <p:nvPr/>
            </p:nvSpPr>
            <p:spPr bwMode="auto">
              <a:xfrm>
                <a:off x="1171065" y="3391470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98" name="Oval 97"/>
              <p:cNvSpPr>
                <a:spLocks noChangeArrowheads="1"/>
              </p:cNvSpPr>
              <p:nvPr/>
            </p:nvSpPr>
            <p:spPr bwMode="auto">
              <a:xfrm>
                <a:off x="1171065" y="3723258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99" name="Oval 98"/>
              <p:cNvSpPr>
                <a:spLocks noChangeArrowheads="1"/>
              </p:cNvSpPr>
              <p:nvPr/>
            </p:nvSpPr>
            <p:spPr bwMode="auto">
              <a:xfrm>
                <a:off x="1171065" y="4056633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00" name="Line 10"/>
              <p:cNvSpPr>
                <a:spLocks noChangeShapeType="1"/>
              </p:cNvSpPr>
              <p:nvPr/>
            </p:nvSpPr>
            <p:spPr bwMode="auto">
              <a:xfrm>
                <a:off x="1580832" y="414972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01" name="Line 11"/>
              <p:cNvSpPr>
                <a:spLocks noChangeShapeType="1"/>
              </p:cNvSpPr>
              <p:nvPr/>
            </p:nvSpPr>
            <p:spPr bwMode="auto">
              <a:xfrm>
                <a:off x="1914207" y="414972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02" name="Line 12"/>
              <p:cNvSpPr>
                <a:spLocks noChangeShapeType="1"/>
              </p:cNvSpPr>
              <p:nvPr/>
            </p:nvSpPr>
            <p:spPr bwMode="auto">
              <a:xfrm>
                <a:off x="2247582" y="414972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03" name="Line 13"/>
              <p:cNvSpPr>
                <a:spLocks noChangeShapeType="1"/>
              </p:cNvSpPr>
              <p:nvPr/>
            </p:nvSpPr>
            <p:spPr bwMode="auto">
              <a:xfrm>
                <a:off x="2580957" y="414972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04" name="Line 14"/>
              <p:cNvSpPr>
                <a:spLocks noChangeShapeType="1"/>
              </p:cNvSpPr>
              <p:nvPr/>
            </p:nvSpPr>
            <p:spPr bwMode="auto">
              <a:xfrm>
                <a:off x="2911157" y="414972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05" name="Line 15"/>
              <p:cNvSpPr>
                <a:spLocks noChangeShapeType="1"/>
              </p:cNvSpPr>
              <p:nvPr/>
            </p:nvSpPr>
            <p:spPr bwMode="auto">
              <a:xfrm>
                <a:off x="3244532" y="414972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>
                <a:off x="1582737" y="4491038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07" name="Line 17"/>
              <p:cNvSpPr>
                <a:spLocks noChangeShapeType="1"/>
              </p:cNvSpPr>
              <p:nvPr/>
            </p:nvSpPr>
            <p:spPr bwMode="auto">
              <a:xfrm>
                <a:off x="1914525" y="4491038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08" name="Line 18"/>
              <p:cNvSpPr>
                <a:spLocks noChangeShapeType="1"/>
              </p:cNvSpPr>
              <p:nvPr/>
            </p:nvSpPr>
            <p:spPr bwMode="auto">
              <a:xfrm>
                <a:off x="2247900" y="4491038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09" name="Line 19"/>
              <p:cNvSpPr>
                <a:spLocks noChangeShapeType="1"/>
              </p:cNvSpPr>
              <p:nvPr/>
            </p:nvSpPr>
            <p:spPr bwMode="auto">
              <a:xfrm>
                <a:off x="2581275" y="4491038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10" name="Line 20"/>
              <p:cNvSpPr>
                <a:spLocks noChangeShapeType="1"/>
              </p:cNvSpPr>
              <p:nvPr/>
            </p:nvSpPr>
            <p:spPr bwMode="auto">
              <a:xfrm>
                <a:off x="2913062" y="4491038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11" name="Oval 110"/>
              <p:cNvSpPr>
                <a:spLocks noChangeArrowheads="1"/>
              </p:cNvSpPr>
              <p:nvPr/>
            </p:nvSpPr>
            <p:spPr bwMode="auto">
              <a:xfrm>
                <a:off x="1501775" y="4411663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12" name="Oval 111"/>
              <p:cNvSpPr>
                <a:spLocks noChangeArrowheads="1"/>
              </p:cNvSpPr>
              <p:nvPr/>
            </p:nvSpPr>
            <p:spPr bwMode="auto">
              <a:xfrm>
                <a:off x="1835150" y="4411663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13" name="Oval 112"/>
              <p:cNvSpPr>
                <a:spLocks noChangeArrowheads="1"/>
              </p:cNvSpPr>
              <p:nvPr/>
            </p:nvSpPr>
            <p:spPr bwMode="auto">
              <a:xfrm>
                <a:off x="2168525" y="4411663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14" name="Oval 113"/>
              <p:cNvSpPr>
                <a:spLocks noChangeArrowheads="1"/>
              </p:cNvSpPr>
              <p:nvPr/>
            </p:nvSpPr>
            <p:spPr bwMode="auto">
              <a:xfrm>
                <a:off x="2501900" y="4411663"/>
                <a:ext cx="158750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15" name="Oval 114"/>
              <p:cNvSpPr>
                <a:spLocks noChangeArrowheads="1"/>
              </p:cNvSpPr>
              <p:nvPr/>
            </p:nvSpPr>
            <p:spPr bwMode="auto">
              <a:xfrm>
                <a:off x="2832100" y="4411663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16" name="Oval 115"/>
              <p:cNvSpPr>
                <a:spLocks noChangeArrowheads="1"/>
              </p:cNvSpPr>
              <p:nvPr/>
            </p:nvSpPr>
            <p:spPr bwMode="auto">
              <a:xfrm>
                <a:off x="3165475" y="4411663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17" name="Line 32"/>
              <p:cNvSpPr>
                <a:spLocks noChangeShapeType="1"/>
              </p:cNvSpPr>
              <p:nvPr/>
            </p:nvSpPr>
            <p:spPr bwMode="auto">
              <a:xfrm>
                <a:off x="1582737" y="3135313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18" name="Line 33"/>
              <p:cNvSpPr>
                <a:spLocks noChangeShapeType="1"/>
              </p:cNvSpPr>
              <p:nvPr/>
            </p:nvSpPr>
            <p:spPr bwMode="auto">
              <a:xfrm>
                <a:off x="1914525" y="3135313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19" name="Line 34"/>
              <p:cNvSpPr>
                <a:spLocks noChangeShapeType="1"/>
              </p:cNvSpPr>
              <p:nvPr/>
            </p:nvSpPr>
            <p:spPr bwMode="auto">
              <a:xfrm>
                <a:off x="2247900" y="3135313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20" name="Line 35"/>
              <p:cNvSpPr>
                <a:spLocks noChangeShapeType="1"/>
              </p:cNvSpPr>
              <p:nvPr/>
            </p:nvSpPr>
            <p:spPr bwMode="auto">
              <a:xfrm>
                <a:off x="2581275" y="3135313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21" name="Line 36"/>
              <p:cNvSpPr>
                <a:spLocks noChangeShapeType="1"/>
              </p:cNvSpPr>
              <p:nvPr/>
            </p:nvSpPr>
            <p:spPr bwMode="auto">
              <a:xfrm>
                <a:off x="2913062" y="3135313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22" name="Line 37"/>
              <p:cNvSpPr>
                <a:spLocks noChangeShapeType="1"/>
              </p:cNvSpPr>
              <p:nvPr/>
            </p:nvSpPr>
            <p:spPr bwMode="auto">
              <a:xfrm>
                <a:off x="1582737" y="3467100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23" name="Line 38"/>
              <p:cNvSpPr>
                <a:spLocks noChangeShapeType="1"/>
              </p:cNvSpPr>
              <p:nvPr/>
            </p:nvSpPr>
            <p:spPr bwMode="auto">
              <a:xfrm>
                <a:off x="1914525" y="3467100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24" name="Line 39"/>
              <p:cNvSpPr>
                <a:spLocks noChangeShapeType="1"/>
              </p:cNvSpPr>
              <p:nvPr/>
            </p:nvSpPr>
            <p:spPr bwMode="auto">
              <a:xfrm>
                <a:off x="2247900" y="3467100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25" name="Line 40"/>
              <p:cNvSpPr>
                <a:spLocks noChangeShapeType="1"/>
              </p:cNvSpPr>
              <p:nvPr/>
            </p:nvSpPr>
            <p:spPr bwMode="auto">
              <a:xfrm>
                <a:off x="2581275" y="3467100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26" name="Line 41"/>
              <p:cNvSpPr>
                <a:spLocks noChangeShapeType="1"/>
              </p:cNvSpPr>
              <p:nvPr/>
            </p:nvSpPr>
            <p:spPr bwMode="auto">
              <a:xfrm>
                <a:off x="2913062" y="3467100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27" name="Line 42"/>
              <p:cNvSpPr>
                <a:spLocks noChangeShapeType="1"/>
              </p:cNvSpPr>
              <p:nvPr/>
            </p:nvSpPr>
            <p:spPr bwMode="auto">
              <a:xfrm>
                <a:off x="1582737" y="3800475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28" name="Line 43"/>
              <p:cNvSpPr>
                <a:spLocks noChangeShapeType="1"/>
              </p:cNvSpPr>
              <p:nvPr/>
            </p:nvSpPr>
            <p:spPr bwMode="auto">
              <a:xfrm>
                <a:off x="1914525" y="3800475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29" name="Line 44"/>
              <p:cNvSpPr>
                <a:spLocks noChangeShapeType="1"/>
              </p:cNvSpPr>
              <p:nvPr/>
            </p:nvSpPr>
            <p:spPr bwMode="auto">
              <a:xfrm>
                <a:off x="2247900" y="3800475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30" name="Line 45"/>
              <p:cNvSpPr>
                <a:spLocks noChangeShapeType="1"/>
              </p:cNvSpPr>
              <p:nvPr/>
            </p:nvSpPr>
            <p:spPr bwMode="auto">
              <a:xfrm>
                <a:off x="2581275" y="3800475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31" name="Line 46"/>
              <p:cNvSpPr>
                <a:spLocks noChangeShapeType="1"/>
              </p:cNvSpPr>
              <p:nvPr/>
            </p:nvSpPr>
            <p:spPr bwMode="auto">
              <a:xfrm>
                <a:off x="2913062" y="3800475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32" name="Line 47"/>
              <p:cNvSpPr>
                <a:spLocks noChangeShapeType="1"/>
              </p:cNvSpPr>
              <p:nvPr/>
            </p:nvSpPr>
            <p:spPr bwMode="auto">
              <a:xfrm>
                <a:off x="1582737" y="380047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33" name="Line 48"/>
              <p:cNvSpPr>
                <a:spLocks noChangeShapeType="1"/>
              </p:cNvSpPr>
              <p:nvPr/>
            </p:nvSpPr>
            <p:spPr bwMode="auto">
              <a:xfrm>
                <a:off x="1914525" y="380047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34" name="Line 49"/>
              <p:cNvSpPr>
                <a:spLocks noChangeShapeType="1"/>
              </p:cNvSpPr>
              <p:nvPr/>
            </p:nvSpPr>
            <p:spPr bwMode="auto">
              <a:xfrm>
                <a:off x="2247900" y="380047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35" name="Line 50"/>
              <p:cNvSpPr>
                <a:spLocks noChangeShapeType="1"/>
              </p:cNvSpPr>
              <p:nvPr/>
            </p:nvSpPr>
            <p:spPr bwMode="auto">
              <a:xfrm>
                <a:off x="2581275" y="380047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36" name="Line 51"/>
              <p:cNvSpPr>
                <a:spLocks noChangeShapeType="1"/>
              </p:cNvSpPr>
              <p:nvPr/>
            </p:nvSpPr>
            <p:spPr bwMode="auto">
              <a:xfrm>
                <a:off x="2913062" y="380047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37" name="Line 52"/>
              <p:cNvSpPr>
                <a:spLocks noChangeShapeType="1"/>
              </p:cNvSpPr>
              <p:nvPr/>
            </p:nvSpPr>
            <p:spPr bwMode="auto">
              <a:xfrm>
                <a:off x="3246437" y="3800475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38" name="Line 53"/>
              <p:cNvSpPr>
                <a:spLocks noChangeShapeType="1"/>
              </p:cNvSpPr>
              <p:nvPr/>
            </p:nvSpPr>
            <p:spPr bwMode="auto">
              <a:xfrm>
                <a:off x="1582737" y="2801938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39" name="Line 54"/>
              <p:cNvSpPr>
                <a:spLocks noChangeShapeType="1"/>
              </p:cNvSpPr>
              <p:nvPr/>
            </p:nvSpPr>
            <p:spPr bwMode="auto">
              <a:xfrm>
                <a:off x="1914525" y="2801938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40" name="Line 55"/>
              <p:cNvSpPr>
                <a:spLocks noChangeShapeType="1"/>
              </p:cNvSpPr>
              <p:nvPr/>
            </p:nvSpPr>
            <p:spPr bwMode="auto">
              <a:xfrm>
                <a:off x="2247900" y="2801938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41" name="Line 56"/>
              <p:cNvSpPr>
                <a:spLocks noChangeShapeType="1"/>
              </p:cNvSpPr>
              <p:nvPr/>
            </p:nvSpPr>
            <p:spPr bwMode="auto">
              <a:xfrm>
                <a:off x="2581275" y="2801938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42" name="Line 57"/>
              <p:cNvSpPr>
                <a:spLocks noChangeShapeType="1"/>
              </p:cNvSpPr>
              <p:nvPr/>
            </p:nvSpPr>
            <p:spPr bwMode="auto">
              <a:xfrm>
                <a:off x="2913062" y="2801938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43" name="Line 58"/>
              <p:cNvSpPr>
                <a:spLocks noChangeShapeType="1"/>
              </p:cNvSpPr>
              <p:nvPr/>
            </p:nvSpPr>
            <p:spPr bwMode="auto">
              <a:xfrm>
                <a:off x="3246437" y="2801938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44" name="Line 59"/>
              <p:cNvSpPr>
                <a:spLocks noChangeShapeType="1"/>
              </p:cNvSpPr>
              <p:nvPr/>
            </p:nvSpPr>
            <p:spPr bwMode="auto">
              <a:xfrm>
                <a:off x="1582737" y="3135313"/>
                <a:ext cx="0" cy="3317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45" name="Line 60"/>
              <p:cNvSpPr>
                <a:spLocks noChangeShapeType="1"/>
              </p:cNvSpPr>
              <p:nvPr/>
            </p:nvSpPr>
            <p:spPr bwMode="auto">
              <a:xfrm>
                <a:off x="1914525" y="3135313"/>
                <a:ext cx="0" cy="3317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46" name="Line 61"/>
              <p:cNvSpPr>
                <a:spLocks noChangeShapeType="1"/>
              </p:cNvSpPr>
              <p:nvPr/>
            </p:nvSpPr>
            <p:spPr bwMode="auto">
              <a:xfrm>
                <a:off x="2247900" y="3135313"/>
                <a:ext cx="0" cy="3317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47" name="Line 62"/>
              <p:cNvSpPr>
                <a:spLocks noChangeShapeType="1"/>
              </p:cNvSpPr>
              <p:nvPr/>
            </p:nvSpPr>
            <p:spPr bwMode="auto">
              <a:xfrm>
                <a:off x="2581275" y="3135313"/>
                <a:ext cx="0" cy="3317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48" name="Line 63"/>
              <p:cNvSpPr>
                <a:spLocks noChangeShapeType="1"/>
              </p:cNvSpPr>
              <p:nvPr/>
            </p:nvSpPr>
            <p:spPr bwMode="auto">
              <a:xfrm>
                <a:off x="2913062" y="3135313"/>
                <a:ext cx="0" cy="3317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49" name="Line 64"/>
              <p:cNvSpPr>
                <a:spLocks noChangeShapeType="1"/>
              </p:cNvSpPr>
              <p:nvPr/>
            </p:nvSpPr>
            <p:spPr bwMode="auto">
              <a:xfrm>
                <a:off x="3246437" y="3135313"/>
                <a:ext cx="0" cy="3317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50" name="Line 65"/>
              <p:cNvSpPr>
                <a:spLocks noChangeShapeType="1"/>
              </p:cNvSpPr>
              <p:nvPr/>
            </p:nvSpPr>
            <p:spPr bwMode="auto">
              <a:xfrm>
                <a:off x="1582737" y="346710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51" name="Line 66"/>
              <p:cNvSpPr>
                <a:spLocks noChangeShapeType="1"/>
              </p:cNvSpPr>
              <p:nvPr/>
            </p:nvSpPr>
            <p:spPr bwMode="auto">
              <a:xfrm>
                <a:off x="1914525" y="346710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52" name="Line 67"/>
              <p:cNvSpPr>
                <a:spLocks noChangeShapeType="1"/>
              </p:cNvSpPr>
              <p:nvPr/>
            </p:nvSpPr>
            <p:spPr bwMode="auto">
              <a:xfrm>
                <a:off x="2247900" y="346710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53" name="Line 68"/>
              <p:cNvSpPr>
                <a:spLocks noChangeShapeType="1"/>
              </p:cNvSpPr>
              <p:nvPr/>
            </p:nvSpPr>
            <p:spPr bwMode="auto">
              <a:xfrm>
                <a:off x="2581275" y="346710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54" name="Line 69"/>
              <p:cNvSpPr>
                <a:spLocks noChangeShapeType="1"/>
              </p:cNvSpPr>
              <p:nvPr/>
            </p:nvSpPr>
            <p:spPr bwMode="auto">
              <a:xfrm>
                <a:off x="2913062" y="346710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55" name="Line 70"/>
              <p:cNvSpPr>
                <a:spLocks noChangeShapeType="1"/>
              </p:cNvSpPr>
              <p:nvPr/>
            </p:nvSpPr>
            <p:spPr bwMode="auto">
              <a:xfrm>
                <a:off x="3246437" y="3467100"/>
                <a:ext cx="0" cy="333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56" name="Line 71"/>
              <p:cNvSpPr>
                <a:spLocks noChangeShapeType="1"/>
              </p:cNvSpPr>
              <p:nvPr/>
            </p:nvSpPr>
            <p:spPr bwMode="auto">
              <a:xfrm>
                <a:off x="1582737" y="4133850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57" name="Line 72"/>
              <p:cNvSpPr>
                <a:spLocks noChangeShapeType="1"/>
              </p:cNvSpPr>
              <p:nvPr/>
            </p:nvSpPr>
            <p:spPr bwMode="auto">
              <a:xfrm>
                <a:off x="1914525" y="4133850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58" name="Line 73"/>
              <p:cNvSpPr>
                <a:spLocks noChangeShapeType="1"/>
              </p:cNvSpPr>
              <p:nvPr/>
            </p:nvSpPr>
            <p:spPr bwMode="auto">
              <a:xfrm>
                <a:off x="2247900" y="4133850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59" name="Line 74"/>
              <p:cNvSpPr>
                <a:spLocks noChangeShapeType="1"/>
              </p:cNvSpPr>
              <p:nvPr/>
            </p:nvSpPr>
            <p:spPr bwMode="auto">
              <a:xfrm>
                <a:off x="2581275" y="4133850"/>
                <a:ext cx="3317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60" name="Line 75"/>
              <p:cNvSpPr>
                <a:spLocks noChangeShapeType="1"/>
              </p:cNvSpPr>
              <p:nvPr/>
            </p:nvSpPr>
            <p:spPr bwMode="auto">
              <a:xfrm>
                <a:off x="2913062" y="4133850"/>
                <a:ext cx="333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61" name="Oval 160"/>
              <p:cNvSpPr>
                <a:spLocks noChangeArrowheads="1"/>
              </p:cNvSpPr>
              <p:nvPr/>
            </p:nvSpPr>
            <p:spPr bwMode="auto">
              <a:xfrm>
                <a:off x="1501775" y="2722563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62" name="Oval 161"/>
              <p:cNvSpPr>
                <a:spLocks noChangeArrowheads="1"/>
              </p:cNvSpPr>
              <p:nvPr/>
            </p:nvSpPr>
            <p:spPr bwMode="auto">
              <a:xfrm>
                <a:off x="1501775" y="3054350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63" name="Oval 162"/>
              <p:cNvSpPr>
                <a:spLocks noChangeArrowheads="1"/>
              </p:cNvSpPr>
              <p:nvPr/>
            </p:nvSpPr>
            <p:spPr bwMode="auto">
              <a:xfrm>
                <a:off x="1501775" y="3387725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64" name="Oval 163"/>
              <p:cNvSpPr>
                <a:spLocks noChangeArrowheads="1"/>
              </p:cNvSpPr>
              <p:nvPr/>
            </p:nvSpPr>
            <p:spPr bwMode="auto">
              <a:xfrm>
                <a:off x="1501775" y="3719513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65" name="Oval 164"/>
              <p:cNvSpPr>
                <a:spLocks noChangeArrowheads="1"/>
              </p:cNvSpPr>
              <p:nvPr/>
            </p:nvSpPr>
            <p:spPr bwMode="auto">
              <a:xfrm>
                <a:off x="1501775" y="4052888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66" name="Oval 165"/>
              <p:cNvSpPr>
                <a:spLocks noChangeArrowheads="1"/>
              </p:cNvSpPr>
              <p:nvPr/>
            </p:nvSpPr>
            <p:spPr bwMode="auto">
              <a:xfrm>
                <a:off x="1835150" y="2722563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67" name="Oval 166"/>
              <p:cNvSpPr>
                <a:spLocks noChangeArrowheads="1"/>
              </p:cNvSpPr>
              <p:nvPr/>
            </p:nvSpPr>
            <p:spPr bwMode="auto">
              <a:xfrm>
                <a:off x="1835150" y="3054350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68" name="Oval 167"/>
              <p:cNvSpPr>
                <a:spLocks noChangeArrowheads="1"/>
              </p:cNvSpPr>
              <p:nvPr/>
            </p:nvSpPr>
            <p:spPr bwMode="auto">
              <a:xfrm>
                <a:off x="1835150" y="3387725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69" name="Oval 168"/>
              <p:cNvSpPr>
                <a:spLocks noChangeArrowheads="1"/>
              </p:cNvSpPr>
              <p:nvPr/>
            </p:nvSpPr>
            <p:spPr bwMode="auto">
              <a:xfrm>
                <a:off x="1835150" y="3719513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70" name="Oval 169"/>
              <p:cNvSpPr>
                <a:spLocks noChangeArrowheads="1"/>
              </p:cNvSpPr>
              <p:nvPr/>
            </p:nvSpPr>
            <p:spPr bwMode="auto">
              <a:xfrm>
                <a:off x="1835150" y="4052888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71" name="Oval 170"/>
              <p:cNvSpPr>
                <a:spLocks noChangeArrowheads="1"/>
              </p:cNvSpPr>
              <p:nvPr/>
            </p:nvSpPr>
            <p:spPr bwMode="auto">
              <a:xfrm>
                <a:off x="2168525" y="2722563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72" name="Oval 171"/>
              <p:cNvSpPr>
                <a:spLocks noChangeArrowheads="1"/>
              </p:cNvSpPr>
              <p:nvPr/>
            </p:nvSpPr>
            <p:spPr bwMode="auto">
              <a:xfrm>
                <a:off x="2168525" y="3054350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73" name="Oval 172"/>
              <p:cNvSpPr>
                <a:spLocks noChangeArrowheads="1"/>
              </p:cNvSpPr>
              <p:nvPr/>
            </p:nvSpPr>
            <p:spPr bwMode="auto">
              <a:xfrm>
                <a:off x="2168525" y="3387725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74" name="Oval 173"/>
              <p:cNvSpPr>
                <a:spLocks noChangeArrowheads="1"/>
              </p:cNvSpPr>
              <p:nvPr/>
            </p:nvSpPr>
            <p:spPr bwMode="auto">
              <a:xfrm>
                <a:off x="2168525" y="3719513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75" name="Oval 174"/>
              <p:cNvSpPr>
                <a:spLocks noChangeArrowheads="1"/>
              </p:cNvSpPr>
              <p:nvPr/>
            </p:nvSpPr>
            <p:spPr bwMode="auto">
              <a:xfrm>
                <a:off x="2168525" y="4052888"/>
                <a:ext cx="160338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76" name="Oval 175"/>
              <p:cNvSpPr>
                <a:spLocks noChangeArrowheads="1"/>
              </p:cNvSpPr>
              <p:nvPr/>
            </p:nvSpPr>
            <p:spPr bwMode="auto">
              <a:xfrm>
                <a:off x="2501900" y="2722563"/>
                <a:ext cx="158750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77" name="Oval 176"/>
              <p:cNvSpPr>
                <a:spLocks noChangeArrowheads="1"/>
              </p:cNvSpPr>
              <p:nvPr/>
            </p:nvSpPr>
            <p:spPr bwMode="auto">
              <a:xfrm>
                <a:off x="2501900" y="3054350"/>
                <a:ext cx="158750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78" name="Oval 177"/>
              <p:cNvSpPr>
                <a:spLocks noChangeArrowheads="1"/>
              </p:cNvSpPr>
              <p:nvPr/>
            </p:nvSpPr>
            <p:spPr bwMode="auto">
              <a:xfrm>
                <a:off x="2501900" y="3387725"/>
                <a:ext cx="158750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79" name="Oval 178"/>
              <p:cNvSpPr>
                <a:spLocks noChangeArrowheads="1"/>
              </p:cNvSpPr>
              <p:nvPr/>
            </p:nvSpPr>
            <p:spPr bwMode="auto">
              <a:xfrm>
                <a:off x="2501900" y="3719513"/>
                <a:ext cx="158750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80" name="Oval 179"/>
              <p:cNvSpPr>
                <a:spLocks noChangeArrowheads="1"/>
              </p:cNvSpPr>
              <p:nvPr/>
            </p:nvSpPr>
            <p:spPr bwMode="auto">
              <a:xfrm>
                <a:off x="2501900" y="4052888"/>
                <a:ext cx="158750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81" name="Oval 180"/>
              <p:cNvSpPr>
                <a:spLocks noChangeArrowheads="1"/>
              </p:cNvSpPr>
              <p:nvPr/>
            </p:nvSpPr>
            <p:spPr bwMode="auto">
              <a:xfrm>
                <a:off x="2832100" y="2722563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832100" y="3054350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83" name="Oval 182"/>
              <p:cNvSpPr>
                <a:spLocks noChangeArrowheads="1"/>
              </p:cNvSpPr>
              <p:nvPr/>
            </p:nvSpPr>
            <p:spPr bwMode="auto">
              <a:xfrm>
                <a:off x="2832100" y="3387725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84" name="Oval 183"/>
              <p:cNvSpPr>
                <a:spLocks noChangeArrowheads="1"/>
              </p:cNvSpPr>
              <p:nvPr/>
            </p:nvSpPr>
            <p:spPr bwMode="auto">
              <a:xfrm>
                <a:off x="2832100" y="3719513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85" name="Oval 184"/>
              <p:cNvSpPr>
                <a:spLocks noChangeArrowheads="1"/>
              </p:cNvSpPr>
              <p:nvPr/>
            </p:nvSpPr>
            <p:spPr bwMode="auto">
              <a:xfrm>
                <a:off x="2832100" y="4052888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86" name="Oval 185"/>
              <p:cNvSpPr>
                <a:spLocks noChangeArrowheads="1"/>
              </p:cNvSpPr>
              <p:nvPr/>
            </p:nvSpPr>
            <p:spPr bwMode="auto">
              <a:xfrm>
                <a:off x="3165475" y="2722563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87" name="Oval 186"/>
              <p:cNvSpPr>
                <a:spLocks noChangeArrowheads="1"/>
              </p:cNvSpPr>
              <p:nvPr/>
            </p:nvSpPr>
            <p:spPr bwMode="auto">
              <a:xfrm>
                <a:off x="3165475" y="3054350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88" name="Oval 187"/>
              <p:cNvSpPr>
                <a:spLocks noChangeArrowheads="1"/>
              </p:cNvSpPr>
              <p:nvPr/>
            </p:nvSpPr>
            <p:spPr bwMode="auto">
              <a:xfrm>
                <a:off x="3165475" y="3387725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89" name="Oval 188"/>
              <p:cNvSpPr>
                <a:spLocks noChangeArrowheads="1"/>
              </p:cNvSpPr>
              <p:nvPr/>
            </p:nvSpPr>
            <p:spPr bwMode="auto">
              <a:xfrm>
                <a:off x="3165475" y="3719513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  <p:sp>
            <p:nvSpPr>
              <p:cNvPr id="190" name="Oval 189"/>
              <p:cNvSpPr>
                <a:spLocks noChangeArrowheads="1"/>
              </p:cNvSpPr>
              <p:nvPr/>
            </p:nvSpPr>
            <p:spPr bwMode="auto">
              <a:xfrm>
                <a:off x="3165475" y="4052888"/>
                <a:ext cx="161925" cy="160338"/>
              </a:xfrm>
              <a:prstGeom prst="ellipse">
                <a:avLst/>
              </a:prstGeom>
              <a:solidFill>
                <a:srgbClr val="0C6D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kern="1200" dirty="0"/>
              </a:p>
            </p:txBody>
          </p:sp>
        </p:grpSp>
        <p:sp>
          <p:nvSpPr>
            <p:cNvPr id="7" name="Text Box 139"/>
            <p:cNvSpPr txBox="1">
              <a:spLocks noChangeArrowheads="1"/>
            </p:cNvSpPr>
            <p:nvPr/>
          </p:nvSpPr>
          <p:spPr bwMode="auto">
            <a:xfrm>
              <a:off x="1905000" y="4919246"/>
              <a:ext cx="1040670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i="1" kern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kern="1200" dirty="0" smtClean="0">
                  <a:solidFill>
                    <a:schemeClr val="tx1"/>
                  </a:solidFill>
                </a:rPr>
                <a:t> (space)</a:t>
              </a:r>
              <a:endParaRPr lang="en-US" kern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01280" y="3068521"/>
              <a:ext cx="400110" cy="1274879"/>
              <a:chOff x="701280" y="2773522"/>
              <a:chExt cx="400110" cy="1274879"/>
            </a:xfrm>
          </p:grpSpPr>
          <p:sp>
            <p:nvSpPr>
              <p:cNvPr id="9" name="Text Box 139"/>
              <p:cNvSpPr txBox="1">
                <a:spLocks noChangeArrowheads="1"/>
              </p:cNvSpPr>
              <p:nvPr/>
            </p:nvSpPr>
            <p:spPr bwMode="auto">
              <a:xfrm rot="16200000">
                <a:off x="481989" y="3429000"/>
                <a:ext cx="838692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000" i="1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1600" kern="1200" dirty="0" smtClean="0">
                    <a:solidFill>
                      <a:schemeClr val="tx1"/>
                    </a:solidFill>
                  </a:rPr>
                  <a:t> (time)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 rot="16200000">
                <a:off x="701606" y="3009563"/>
                <a:ext cx="472082" cy="0"/>
              </a:xfrm>
              <a:prstGeom prst="straightConnector1">
                <a:avLst/>
              </a:prstGeom>
              <a:solidFill>
                <a:srgbClr val="C0C0C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med"/>
              </a:ln>
              <a:effectLst/>
            </p:spPr>
          </p:cxnSp>
        </p:grpSp>
      </p:grpSp>
      <p:grpSp>
        <p:nvGrpSpPr>
          <p:cNvPr id="191" name="Group 190"/>
          <p:cNvGrpSpPr/>
          <p:nvPr/>
        </p:nvGrpSpPr>
        <p:grpSpPr>
          <a:xfrm>
            <a:off x="4970766" y="1901427"/>
            <a:ext cx="2993927" cy="3409738"/>
            <a:chOff x="5007073" y="1736499"/>
            <a:chExt cx="2993927" cy="3409738"/>
          </a:xfrm>
        </p:grpSpPr>
        <p:grpSp>
          <p:nvGrpSpPr>
            <p:cNvPr id="192" name="Group 191"/>
            <p:cNvGrpSpPr/>
            <p:nvPr/>
          </p:nvGrpSpPr>
          <p:grpSpPr>
            <a:xfrm>
              <a:off x="5007073" y="1736499"/>
              <a:ext cx="2993927" cy="3409738"/>
              <a:chOff x="5105400" y="1909618"/>
              <a:chExt cx="2993927" cy="3409738"/>
            </a:xfrm>
          </p:grpSpPr>
          <p:sp>
            <p:nvSpPr>
              <p:cNvPr id="194" name="Text Box 139"/>
              <p:cNvSpPr txBox="1">
                <a:spLocks noChangeArrowheads="1"/>
              </p:cNvSpPr>
              <p:nvPr/>
            </p:nvSpPr>
            <p:spPr bwMode="auto">
              <a:xfrm>
                <a:off x="5584985" y="1909618"/>
                <a:ext cx="2514342" cy="35394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700" kern="1200" dirty="0" smtClean="0">
                    <a:solidFill>
                      <a:schemeClr val="tx1"/>
                    </a:solidFill>
                  </a:rPr>
                  <a:t>Multigrid-in-time</a:t>
                </a:r>
                <a:endParaRPr lang="en-US" sz="1700" kern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95" name="Group 194"/>
              <p:cNvGrpSpPr/>
              <p:nvPr/>
            </p:nvGrpSpPr>
            <p:grpSpPr>
              <a:xfrm>
                <a:off x="5556326" y="2356757"/>
                <a:ext cx="2535119" cy="2596244"/>
                <a:chOff x="5556326" y="2356757"/>
                <a:chExt cx="2535119" cy="2596244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5557157" y="3684815"/>
                  <a:ext cx="2534288" cy="560615"/>
                  <a:chOff x="5556326" y="2362200"/>
                  <a:chExt cx="2534288" cy="2590801"/>
                </a:xfrm>
              </p:grpSpPr>
              <p:sp>
                <p:nvSpPr>
                  <p:cNvPr id="390" name="Rectangle 389"/>
                  <p:cNvSpPr>
                    <a:spLocks noChangeArrowheads="1"/>
                  </p:cNvSpPr>
                  <p:nvPr/>
                </p:nvSpPr>
                <p:spPr bwMode="auto">
                  <a:xfrm>
                    <a:off x="6220355" y="2362200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en-US" sz="14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1" name="Rectangle 390"/>
                  <p:cNvSpPr>
                    <a:spLocks noChangeArrowheads="1"/>
                  </p:cNvSpPr>
                  <p:nvPr/>
                </p:nvSpPr>
                <p:spPr bwMode="auto">
                  <a:xfrm>
                    <a:off x="6884383" y="2362200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400" kern="12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392" name="Rectangle 391"/>
                  <p:cNvSpPr>
                    <a:spLocks noChangeArrowheads="1"/>
                  </p:cNvSpPr>
                  <p:nvPr/>
                </p:nvSpPr>
                <p:spPr bwMode="auto">
                  <a:xfrm>
                    <a:off x="7555535" y="2362200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400" kern="12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393" name="Rectangle 392"/>
                  <p:cNvSpPr>
                    <a:spLocks noChangeArrowheads="1"/>
                  </p:cNvSpPr>
                  <p:nvPr/>
                </p:nvSpPr>
                <p:spPr bwMode="auto">
                  <a:xfrm>
                    <a:off x="5556326" y="2362201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400" kern="12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5557157" y="3020785"/>
                  <a:ext cx="2534288" cy="560615"/>
                  <a:chOff x="5556326" y="2362200"/>
                  <a:chExt cx="2534288" cy="2590801"/>
                </a:xfrm>
              </p:grpSpPr>
              <p:sp>
                <p:nvSpPr>
                  <p:cNvPr id="386" name="Rectangle 385"/>
                  <p:cNvSpPr>
                    <a:spLocks noChangeArrowheads="1"/>
                  </p:cNvSpPr>
                  <p:nvPr/>
                </p:nvSpPr>
                <p:spPr bwMode="auto">
                  <a:xfrm>
                    <a:off x="6220355" y="2362200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en-US" sz="14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7" name="Rectangle 386"/>
                  <p:cNvSpPr>
                    <a:spLocks noChangeArrowheads="1"/>
                  </p:cNvSpPr>
                  <p:nvPr/>
                </p:nvSpPr>
                <p:spPr bwMode="auto">
                  <a:xfrm>
                    <a:off x="6884383" y="2362200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400" kern="12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388" name="Rectangle 387"/>
                  <p:cNvSpPr>
                    <a:spLocks noChangeArrowheads="1"/>
                  </p:cNvSpPr>
                  <p:nvPr/>
                </p:nvSpPr>
                <p:spPr bwMode="auto">
                  <a:xfrm>
                    <a:off x="7555535" y="2362200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400" kern="12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389" name="Rectangle 388"/>
                  <p:cNvSpPr>
                    <a:spLocks noChangeArrowheads="1"/>
                  </p:cNvSpPr>
                  <p:nvPr/>
                </p:nvSpPr>
                <p:spPr bwMode="auto">
                  <a:xfrm>
                    <a:off x="5556326" y="2362201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400" kern="12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5557157" y="2356757"/>
                  <a:ext cx="2534288" cy="560615"/>
                  <a:chOff x="5556326" y="2362200"/>
                  <a:chExt cx="2534288" cy="2590801"/>
                </a:xfrm>
              </p:grpSpPr>
              <p:sp>
                <p:nvSpPr>
                  <p:cNvPr id="382" name="Rectangle 381"/>
                  <p:cNvSpPr>
                    <a:spLocks noChangeArrowheads="1"/>
                  </p:cNvSpPr>
                  <p:nvPr/>
                </p:nvSpPr>
                <p:spPr bwMode="auto">
                  <a:xfrm>
                    <a:off x="6220355" y="2362200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en-US" sz="14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3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6884383" y="2362200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400" kern="12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384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7555535" y="2362200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400" kern="12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385" name="Rectangle 384"/>
                  <p:cNvSpPr>
                    <a:spLocks noChangeArrowheads="1"/>
                  </p:cNvSpPr>
                  <p:nvPr/>
                </p:nvSpPr>
                <p:spPr bwMode="auto">
                  <a:xfrm>
                    <a:off x="5556326" y="2362201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400" kern="12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5556326" y="4392386"/>
                  <a:ext cx="2534288" cy="560615"/>
                  <a:chOff x="5556326" y="2362200"/>
                  <a:chExt cx="2534288" cy="2590801"/>
                </a:xfrm>
              </p:grpSpPr>
              <p:sp>
                <p:nvSpPr>
                  <p:cNvPr id="378" name="Rectangle 377"/>
                  <p:cNvSpPr>
                    <a:spLocks noChangeArrowheads="1"/>
                  </p:cNvSpPr>
                  <p:nvPr/>
                </p:nvSpPr>
                <p:spPr bwMode="auto">
                  <a:xfrm>
                    <a:off x="6220355" y="2362200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en-US" sz="14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9" name="Rectangle 378"/>
                  <p:cNvSpPr>
                    <a:spLocks noChangeArrowheads="1"/>
                  </p:cNvSpPr>
                  <p:nvPr/>
                </p:nvSpPr>
                <p:spPr bwMode="auto">
                  <a:xfrm>
                    <a:off x="6884383" y="2362200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400" kern="12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380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7555535" y="2362200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400" kern="12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381" name="Rectangle 380"/>
                  <p:cNvSpPr>
                    <a:spLocks noChangeArrowheads="1"/>
                  </p:cNvSpPr>
                  <p:nvPr/>
                </p:nvSpPr>
                <p:spPr bwMode="auto">
                  <a:xfrm>
                    <a:off x="5556326" y="2362201"/>
                    <a:ext cx="535079" cy="259080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400" kern="12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202" name="Line 31"/>
                <p:cNvSpPr>
                  <a:spLocks noChangeShapeType="1"/>
                </p:cNvSpPr>
                <p:nvPr/>
              </p:nvSpPr>
              <p:spPr bwMode="auto">
                <a:xfrm>
                  <a:off x="7657473" y="280155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03" name="Line 27"/>
                <p:cNvSpPr>
                  <a:spLocks noChangeShapeType="1"/>
                </p:cNvSpPr>
                <p:nvPr/>
              </p:nvSpPr>
              <p:spPr bwMode="auto">
                <a:xfrm>
                  <a:off x="5656147" y="2805683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04" name="Line 27"/>
                <p:cNvSpPr>
                  <a:spLocks noChangeShapeType="1"/>
                </p:cNvSpPr>
                <p:nvPr/>
              </p:nvSpPr>
              <p:spPr bwMode="auto">
                <a:xfrm>
                  <a:off x="5986857" y="2801938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05" name="Line 28"/>
                <p:cNvSpPr>
                  <a:spLocks noChangeShapeType="1"/>
                </p:cNvSpPr>
                <p:nvPr/>
              </p:nvSpPr>
              <p:spPr bwMode="auto">
                <a:xfrm>
                  <a:off x="6318645" y="2801938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06" name="Line 29"/>
                <p:cNvSpPr>
                  <a:spLocks noChangeShapeType="1"/>
                </p:cNvSpPr>
                <p:nvPr/>
              </p:nvSpPr>
              <p:spPr bwMode="auto">
                <a:xfrm>
                  <a:off x="6652020" y="2801938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07" name="Line 30"/>
                <p:cNvSpPr>
                  <a:spLocks noChangeShapeType="1"/>
                </p:cNvSpPr>
                <p:nvPr/>
              </p:nvSpPr>
              <p:spPr bwMode="auto">
                <a:xfrm>
                  <a:off x="6985395" y="2801938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08" name="Line 31"/>
                <p:cNvSpPr>
                  <a:spLocks noChangeShapeType="1"/>
                </p:cNvSpPr>
                <p:nvPr/>
              </p:nvSpPr>
              <p:spPr bwMode="auto">
                <a:xfrm>
                  <a:off x="7317182" y="2801938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09" name="Line 31"/>
                <p:cNvSpPr>
                  <a:spLocks noChangeShapeType="1"/>
                </p:cNvSpPr>
                <p:nvPr/>
              </p:nvSpPr>
              <p:spPr bwMode="auto">
                <a:xfrm>
                  <a:off x="7660404" y="2464822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10" name="Line 58"/>
                <p:cNvSpPr>
                  <a:spLocks noChangeShapeType="1"/>
                </p:cNvSpPr>
                <p:nvPr/>
              </p:nvSpPr>
              <p:spPr bwMode="auto">
                <a:xfrm>
                  <a:off x="7993779" y="2464822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11" name="Oval 210"/>
                <p:cNvSpPr>
                  <a:spLocks noChangeArrowheads="1"/>
                </p:cNvSpPr>
                <p:nvPr/>
              </p:nvSpPr>
              <p:spPr bwMode="auto">
                <a:xfrm>
                  <a:off x="7912817" y="2385447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12" name="Line 27"/>
                <p:cNvSpPr>
                  <a:spLocks noChangeShapeType="1"/>
                </p:cNvSpPr>
                <p:nvPr/>
              </p:nvSpPr>
              <p:spPr bwMode="auto">
                <a:xfrm>
                  <a:off x="5659078" y="2468955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13" name="Line 53"/>
                <p:cNvSpPr>
                  <a:spLocks noChangeShapeType="1"/>
                </p:cNvSpPr>
                <p:nvPr/>
              </p:nvSpPr>
              <p:spPr bwMode="auto">
                <a:xfrm>
                  <a:off x="5659078" y="246895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14" name="Oval 213"/>
                <p:cNvSpPr>
                  <a:spLocks noChangeArrowheads="1"/>
                </p:cNvSpPr>
                <p:nvPr/>
              </p:nvSpPr>
              <p:spPr bwMode="auto">
                <a:xfrm>
                  <a:off x="5578116" y="2389580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15" name="Line 27"/>
                <p:cNvSpPr>
                  <a:spLocks noChangeShapeType="1"/>
                </p:cNvSpPr>
                <p:nvPr/>
              </p:nvSpPr>
              <p:spPr bwMode="auto">
                <a:xfrm>
                  <a:off x="5989788" y="2465210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16" name="Line 28"/>
                <p:cNvSpPr>
                  <a:spLocks noChangeShapeType="1"/>
                </p:cNvSpPr>
                <p:nvPr/>
              </p:nvSpPr>
              <p:spPr bwMode="auto">
                <a:xfrm>
                  <a:off x="6321576" y="246521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17" name="Line 29"/>
                <p:cNvSpPr>
                  <a:spLocks noChangeShapeType="1"/>
                </p:cNvSpPr>
                <p:nvPr/>
              </p:nvSpPr>
              <p:spPr bwMode="auto">
                <a:xfrm>
                  <a:off x="6654951" y="246521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18" name="Line 30"/>
                <p:cNvSpPr>
                  <a:spLocks noChangeShapeType="1"/>
                </p:cNvSpPr>
                <p:nvPr/>
              </p:nvSpPr>
              <p:spPr bwMode="auto">
                <a:xfrm>
                  <a:off x="6988326" y="2465210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19" name="Line 31"/>
                <p:cNvSpPr>
                  <a:spLocks noChangeShapeType="1"/>
                </p:cNvSpPr>
                <p:nvPr/>
              </p:nvSpPr>
              <p:spPr bwMode="auto">
                <a:xfrm>
                  <a:off x="7320113" y="246521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20" name="Line 53"/>
                <p:cNvSpPr>
                  <a:spLocks noChangeShapeType="1"/>
                </p:cNvSpPr>
                <p:nvPr/>
              </p:nvSpPr>
              <p:spPr bwMode="auto">
                <a:xfrm>
                  <a:off x="5982039" y="246521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21" name="Line 54"/>
                <p:cNvSpPr>
                  <a:spLocks noChangeShapeType="1"/>
                </p:cNvSpPr>
                <p:nvPr/>
              </p:nvSpPr>
              <p:spPr bwMode="auto">
                <a:xfrm>
                  <a:off x="6321576" y="246521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22" name="Line 55"/>
                <p:cNvSpPr>
                  <a:spLocks noChangeShapeType="1"/>
                </p:cNvSpPr>
                <p:nvPr/>
              </p:nvSpPr>
              <p:spPr bwMode="auto">
                <a:xfrm>
                  <a:off x="6654951" y="246521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23" name="Line 56"/>
                <p:cNvSpPr>
                  <a:spLocks noChangeShapeType="1"/>
                </p:cNvSpPr>
                <p:nvPr/>
              </p:nvSpPr>
              <p:spPr bwMode="auto">
                <a:xfrm>
                  <a:off x="6988326" y="246521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24" name="Line 57"/>
                <p:cNvSpPr>
                  <a:spLocks noChangeShapeType="1"/>
                </p:cNvSpPr>
                <p:nvPr/>
              </p:nvSpPr>
              <p:spPr bwMode="auto">
                <a:xfrm>
                  <a:off x="7320113" y="246521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25" name="Line 58"/>
                <p:cNvSpPr>
                  <a:spLocks noChangeShapeType="1"/>
                </p:cNvSpPr>
                <p:nvPr/>
              </p:nvSpPr>
              <p:spPr bwMode="auto">
                <a:xfrm>
                  <a:off x="7653488" y="246521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26" name="Oval 225"/>
                <p:cNvSpPr>
                  <a:spLocks noChangeArrowheads="1"/>
                </p:cNvSpPr>
                <p:nvPr/>
              </p:nvSpPr>
              <p:spPr bwMode="auto">
                <a:xfrm>
                  <a:off x="5908826" y="2385835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27" name="Oval 226"/>
                <p:cNvSpPr>
                  <a:spLocks noChangeArrowheads="1"/>
                </p:cNvSpPr>
                <p:nvPr/>
              </p:nvSpPr>
              <p:spPr bwMode="auto">
                <a:xfrm>
                  <a:off x="6242201" y="2385835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28" name="Oval 227"/>
                <p:cNvSpPr>
                  <a:spLocks noChangeArrowheads="1"/>
                </p:cNvSpPr>
                <p:nvPr/>
              </p:nvSpPr>
              <p:spPr bwMode="auto">
                <a:xfrm>
                  <a:off x="6575576" y="2385835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29" name="Oval 228"/>
                <p:cNvSpPr>
                  <a:spLocks noChangeArrowheads="1"/>
                </p:cNvSpPr>
                <p:nvPr/>
              </p:nvSpPr>
              <p:spPr bwMode="auto">
                <a:xfrm>
                  <a:off x="6908951" y="2385835"/>
                  <a:ext cx="158750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30" name="Oval 229"/>
                <p:cNvSpPr>
                  <a:spLocks noChangeArrowheads="1"/>
                </p:cNvSpPr>
                <p:nvPr/>
              </p:nvSpPr>
              <p:spPr bwMode="auto">
                <a:xfrm>
                  <a:off x="7239151" y="2385835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31" name="Oval 230"/>
                <p:cNvSpPr>
                  <a:spLocks noChangeArrowheads="1"/>
                </p:cNvSpPr>
                <p:nvPr/>
              </p:nvSpPr>
              <p:spPr bwMode="auto">
                <a:xfrm>
                  <a:off x="7572526" y="2385835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32" name="Line 15"/>
                <p:cNvSpPr>
                  <a:spLocks noChangeShapeType="1"/>
                </p:cNvSpPr>
                <p:nvPr/>
              </p:nvSpPr>
              <p:spPr bwMode="auto">
                <a:xfrm>
                  <a:off x="7989260" y="4507477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33" name="Line 20"/>
                <p:cNvSpPr>
                  <a:spLocks noChangeShapeType="1"/>
                </p:cNvSpPr>
                <p:nvPr/>
              </p:nvSpPr>
              <p:spPr bwMode="auto">
                <a:xfrm>
                  <a:off x="7657790" y="484879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34" name="Oval 233"/>
                <p:cNvSpPr>
                  <a:spLocks noChangeArrowheads="1"/>
                </p:cNvSpPr>
                <p:nvPr/>
              </p:nvSpPr>
              <p:spPr bwMode="auto">
                <a:xfrm>
                  <a:off x="7910203" y="4769415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35" name="Line 15"/>
                <p:cNvSpPr>
                  <a:spLocks noChangeShapeType="1"/>
                </p:cNvSpPr>
                <p:nvPr/>
              </p:nvSpPr>
              <p:spPr bwMode="auto">
                <a:xfrm>
                  <a:off x="7988943" y="4149337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36" name="Line 20"/>
                <p:cNvSpPr>
                  <a:spLocks noChangeShapeType="1"/>
                </p:cNvSpPr>
                <p:nvPr/>
              </p:nvSpPr>
              <p:spPr bwMode="auto">
                <a:xfrm>
                  <a:off x="7657473" y="449065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37" name="Oval 236"/>
                <p:cNvSpPr>
                  <a:spLocks noChangeArrowheads="1"/>
                </p:cNvSpPr>
                <p:nvPr/>
              </p:nvSpPr>
              <p:spPr bwMode="auto">
                <a:xfrm>
                  <a:off x="7909886" y="4411275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38" name="Line 36"/>
                <p:cNvSpPr>
                  <a:spLocks noChangeShapeType="1"/>
                </p:cNvSpPr>
                <p:nvPr/>
              </p:nvSpPr>
              <p:spPr bwMode="auto">
                <a:xfrm>
                  <a:off x="7657473" y="3134925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39" name="Line 41"/>
                <p:cNvSpPr>
                  <a:spLocks noChangeShapeType="1"/>
                </p:cNvSpPr>
                <p:nvPr/>
              </p:nvSpPr>
              <p:spPr bwMode="auto">
                <a:xfrm>
                  <a:off x="7657473" y="3466712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40" name="Line 46"/>
                <p:cNvSpPr>
                  <a:spLocks noChangeShapeType="1"/>
                </p:cNvSpPr>
                <p:nvPr/>
              </p:nvSpPr>
              <p:spPr bwMode="auto">
                <a:xfrm>
                  <a:off x="7657473" y="3800087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41" name="Line 52"/>
                <p:cNvSpPr>
                  <a:spLocks noChangeShapeType="1"/>
                </p:cNvSpPr>
                <p:nvPr/>
              </p:nvSpPr>
              <p:spPr bwMode="auto">
                <a:xfrm>
                  <a:off x="7990848" y="3800087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42" name="Line 58"/>
                <p:cNvSpPr>
                  <a:spLocks noChangeShapeType="1"/>
                </p:cNvSpPr>
                <p:nvPr/>
              </p:nvSpPr>
              <p:spPr bwMode="auto">
                <a:xfrm>
                  <a:off x="7990848" y="280155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43" name="Line 64"/>
                <p:cNvSpPr>
                  <a:spLocks noChangeShapeType="1"/>
                </p:cNvSpPr>
                <p:nvPr/>
              </p:nvSpPr>
              <p:spPr bwMode="auto">
                <a:xfrm>
                  <a:off x="7990848" y="3134925"/>
                  <a:ext cx="0" cy="3317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44" name="Line 70"/>
                <p:cNvSpPr>
                  <a:spLocks noChangeShapeType="1"/>
                </p:cNvSpPr>
                <p:nvPr/>
              </p:nvSpPr>
              <p:spPr bwMode="auto">
                <a:xfrm>
                  <a:off x="7990848" y="3466712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45" name="Line 75"/>
                <p:cNvSpPr>
                  <a:spLocks noChangeShapeType="1"/>
                </p:cNvSpPr>
                <p:nvPr/>
              </p:nvSpPr>
              <p:spPr bwMode="auto">
                <a:xfrm>
                  <a:off x="7657473" y="4133462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46" name="Oval 245"/>
                <p:cNvSpPr>
                  <a:spLocks noChangeArrowheads="1"/>
                </p:cNvSpPr>
                <p:nvPr/>
              </p:nvSpPr>
              <p:spPr bwMode="auto">
                <a:xfrm>
                  <a:off x="7909886" y="2722175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47" name="Oval 246"/>
                <p:cNvSpPr>
                  <a:spLocks noChangeArrowheads="1"/>
                </p:cNvSpPr>
                <p:nvPr/>
              </p:nvSpPr>
              <p:spPr bwMode="auto">
                <a:xfrm>
                  <a:off x="7909886" y="3053962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48" name="Oval 247"/>
                <p:cNvSpPr>
                  <a:spLocks noChangeArrowheads="1"/>
                </p:cNvSpPr>
                <p:nvPr/>
              </p:nvSpPr>
              <p:spPr bwMode="auto">
                <a:xfrm>
                  <a:off x="7909886" y="3387337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49" name="Oval 248"/>
                <p:cNvSpPr>
                  <a:spLocks noChangeArrowheads="1"/>
                </p:cNvSpPr>
                <p:nvPr/>
              </p:nvSpPr>
              <p:spPr bwMode="auto">
                <a:xfrm>
                  <a:off x="7909886" y="3719125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50" name="Oval 249"/>
                <p:cNvSpPr>
                  <a:spLocks noChangeArrowheads="1"/>
                </p:cNvSpPr>
                <p:nvPr/>
              </p:nvSpPr>
              <p:spPr bwMode="auto">
                <a:xfrm>
                  <a:off x="7909886" y="4052500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51" name="Line 10"/>
                <p:cNvSpPr>
                  <a:spLocks noChangeShapeType="1"/>
                </p:cNvSpPr>
                <p:nvPr/>
              </p:nvSpPr>
              <p:spPr bwMode="auto">
                <a:xfrm>
                  <a:off x="5654559" y="451161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52" name="Line 16"/>
                <p:cNvSpPr>
                  <a:spLocks noChangeShapeType="1"/>
                </p:cNvSpPr>
                <p:nvPr/>
              </p:nvSpPr>
              <p:spPr bwMode="auto">
                <a:xfrm>
                  <a:off x="5656464" y="4852923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53" name="Oval 252"/>
                <p:cNvSpPr>
                  <a:spLocks noChangeArrowheads="1"/>
                </p:cNvSpPr>
                <p:nvPr/>
              </p:nvSpPr>
              <p:spPr bwMode="auto">
                <a:xfrm>
                  <a:off x="5575502" y="4773548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54" name="Line 10"/>
                <p:cNvSpPr>
                  <a:spLocks noChangeShapeType="1"/>
                </p:cNvSpPr>
                <p:nvPr/>
              </p:nvSpPr>
              <p:spPr bwMode="auto">
                <a:xfrm>
                  <a:off x="5985269" y="450786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55" name="Line 11"/>
                <p:cNvSpPr>
                  <a:spLocks noChangeShapeType="1"/>
                </p:cNvSpPr>
                <p:nvPr/>
              </p:nvSpPr>
              <p:spPr bwMode="auto">
                <a:xfrm>
                  <a:off x="6318644" y="450786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56" name="Line 12"/>
                <p:cNvSpPr>
                  <a:spLocks noChangeShapeType="1"/>
                </p:cNvSpPr>
                <p:nvPr/>
              </p:nvSpPr>
              <p:spPr bwMode="auto">
                <a:xfrm>
                  <a:off x="6652019" y="450786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57" name="Line 13"/>
                <p:cNvSpPr>
                  <a:spLocks noChangeShapeType="1"/>
                </p:cNvSpPr>
                <p:nvPr/>
              </p:nvSpPr>
              <p:spPr bwMode="auto">
                <a:xfrm>
                  <a:off x="6985394" y="450786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58" name="Line 14"/>
                <p:cNvSpPr>
                  <a:spLocks noChangeShapeType="1"/>
                </p:cNvSpPr>
                <p:nvPr/>
              </p:nvSpPr>
              <p:spPr bwMode="auto">
                <a:xfrm>
                  <a:off x="7315594" y="450786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59" name="Line 15"/>
                <p:cNvSpPr>
                  <a:spLocks noChangeShapeType="1"/>
                </p:cNvSpPr>
                <p:nvPr/>
              </p:nvSpPr>
              <p:spPr bwMode="auto">
                <a:xfrm>
                  <a:off x="7648969" y="450786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60" name="Line 16"/>
                <p:cNvSpPr>
                  <a:spLocks noChangeShapeType="1"/>
                </p:cNvSpPr>
                <p:nvPr/>
              </p:nvSpPr>
              <p:spPr bwMode="auto">
                <a:xfrm>
                  <a:off x="5987174" y="4849178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61" name="Line 17"/>
                <p:cNvSpPr>
                  <a:spLocks noChangeShapeType="1"/>
                </p:cNvSpPr>
                <p:nvPr/>
              </p:nvSpPr>
              <p:spPr bwMode="auto">
                <a:xfrm>
                  <a:off x="6318962" y="4849178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62" name="Line 18"/>
                <p:cNvSpPr>
                  <a:spLocks noChangeShapeType="1"/>
                </p:cNvSpPr>
                <p:nvPr/>
              </p:nvSpPr>
              <p:spPr bwMode="auto">
                <a:xfrm>
                  <a:off x="6652337" y="4849178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63" name="Line 19"/>
                <p:cNvSpPr>
                  <a:spLocks noChangeShapeType="1"/>
                </p:cNvSpPr>
                <p:nvPr/>
              </p:nvSpPr>
              <p:spPr bwMode="auto">
                <a:xfrm>
                  <a:off x="6985712" y="4849178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64" name="Line 20"/>
                <p:cNvSpPr>
                  <a:spLocks noChangeShapeType="1"/>
                </p:cNvSpPr>
                <p:nvPr/>
              </p:nvSpPr>
              <p:spPr bwMode="auto">
                <a:xfrm>
                  <a:off x="7317499" y="4849178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65" name="Oval 264"/>
                <p:cNvSpPr>
                  <a:spLocks noChangeArrowheads="1"/>
                </p:cNvSpPr>
                <p:nvPr/>
              </p:nvSpPr>
              <p:spPr bwMode="auto">
                <a:xfrm>
                  <a:off x="5906212" y="4769803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66" name="Oval 265"/>
                <p:cNvSpPr>
                  <a:spLocks noChangeArrowheads="1"/>
                </p:cNvSpPr>
                <p:nvPr/>
              </p:nvSpPr>
              <p:spPr bwMode="auto">
                <a:xfrm>
                  <a:off x="6239587" y="4769803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67" name="Oval 266"/>
                <p:cNvSpPr>
                  <a:spLocks noChangeArrowheads="1"/>
                </p:cNvSpPr>
                <p:nvPr/>
              </p:nvSpPr>
              <p:spPr bwMode="auto">
                <a:xfrm>
                  <a:off x="6572962" y="4769803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68" name="Oval 267"/>
                <p:cNvSpPr>
                  <a:spLocks noChangeArrowheads="1"/>
                </p:cNvSpPr>
                <p:nvPr/>
              </p:nvSpPr>
              <p:spPr bwMode="auto">
                <a:xfrm>
                  <a:off x="6906337" y="4769803"/>
                  <a:ext cx="158750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69" name="Oval 268"/>
                <p:cNvSpPr>
                  <a:spLocks noChangeArrowheads="1"/>
                </p:cNvSpPr>
                <p:nvPr/>
              </p:nvSpPr>
              <p:spPr bwMode="auto">
                <a:xfrm>
                  <a:off x="7236537" y="4769803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70" name="Oval 269"/>
                <p:cNvSpPr>
                  <a:spLocks noChangeArrowheads="1"/>
                </p:cNvSpPr>
                <p:nvPr/>
              </p:nvSpPr>
              <p:spPr bwMode="auto">
                <a:xfrm>
                  <a:off x="7569912" y="4769803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71" name="Line 10"/>
                <p:cNvSpPr>
                  <a:spLocks noChangeShapeType="1"/>
                </p:cNvSpPr>
                <p:nvPr/>
              </p:nvSpPr>
              <p:spPr bwMode="auto">
                <a:xfrm>
                  <a:off x="5654242" y="415347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72" name="Line 16"/>
                <p:cNvSpPr>
                  <a:spLocks noChangeShapeType="1"/>
                </p:cNvSpPr>
                <p:nvPr/>
              </p:nvSpPr>
              <p:spPr bwMode="auto">
                <a:xfrm>
                  <a:off x="5656147" y="4494783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73" name="Oval 272"/>
                <p:cNvSpPr>
                  <a:spLocks noChangeArrowheads="1"/>
                </p:cNvSpPr>
                <p:nvPr/>
              </p:nvSpPr>
              <p:spPr bwMode="auto">
                <a:xfrm>
                  <a:off x="5575185" y="4415408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74" name="Line 32"/>
                <p:cNvSpPr>
                  <a:spLocks noChangeShapeType="1"/>
                </p:cNvSpPr>
                <p:nvPr/>
              </p:nvSpPr>
              <p:spPr bwMode="auto">
                <a:xfrm>
                  <a:off x="5656147" y="3139058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75" name="Line 37"/>
                <p:cNvSpPr>
                  <a:spLocks noChangeShapeType="1"/>
                </p:cNvSpPr>
                <p:nvPr/>
              </p:nvSpPr>
              <p:spPr bwMode="auto">
                <a:xfrm>
                  <a:off x="5656147" y="3470845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76" name="Line 42"/>
                <p:cNvSpPr>
                  <a:spLocks noChangeShapeType="1"/>
                </p:cNvSpPr>
                <p:nvPr/>
              </p:nvSpPr>
              <p:spPr bwMode="auto">
                <a:xfrm>
                  <a:off x="5656147" y="3804220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77" name="Line 47"/>
                <p:cNvSpPr>
                  <a:spLocks noChangeShapeType="1"/>
                </p:cNvSpPr>
                <p:nvPr/>
              </p:nvSpPr>
              <p:spPr bwMode="auto">
                <a:xfrm>
                  <a:off x="5656147" y="380422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78" name="Line 53"/>
                <p:cNvSpPr>
                  <a:spLocks noChangeShapeType="1"/>
                </p:cNvSpPr>
                <p:nvPr/>
              </p:nvSpPr>
              <p:spPr bwMode="auto">
                <a:xfrm>
                  <a:off x="5656147" y="2805683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79" name="Line 59"/>
                <p:cNvSpPr>
                  <a:spLocks noChangeShapeType="1"/>
                </p:cNvSpPr>
                <p:nvPr/>
              </p:nvSpPr>
              <p:spPr bwMode="auto">
                <a:xfrm>
                  <a:off x="5656147" y="3139058"/>
                  <a:ext cx="0" cy="3317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80" name="Line 65"/>
                <p:cNvSpPr>
                  <a:spLocks noChangeShapeType="1"/>
                </p:cNvSpPr>
                <p:nvPr/>
              </p:nvSpPr>
              <p:spPr bwMode="auto">
                <a:xfrm>
                  <a:off x="5656147" y="347084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81" name="Line 71"/>
                <p:cNvSpPr>
                  <a:spLocks noChangeShapeType="1"/>
                </p:cNvSpPr>
                <p:nvPr/>
              </p:nvSpPr>
              <p:spPr bwMode="auto">
                <a:xfrm>
                  <a:off x="5656147" y="4137595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82" name="Oval 281"/>
                <p:cNvSpPr>
                  <a:spLocks noChangeArrowheads="1"/>
                </p:cNvSpPr>
                <p:nvPr/>
              </p:nvSpPr>
              <p:spPr bwMode="auto">
                <a:xfrm>
                  <a:off x="5575185" y="2726308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83" name="Oval 282"/>
                <p:cNvSpPr>
                  <a:spLocks noChangeArrowheads="1"/>
                </p:cNvSpPr>
                <p:nvPr/>
              </p:nvSpPr>
              <p:spPr bwMode="auto">
                <a:xfrm>
                  <a:off x="5575185" y="3058095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84" name="Oval 283"/>
                <p:cNvSpPr>
                  <a:spLocks noChangeArrowheads="1"/>
                </p:cNvSpPr>
                <p:nvPr/>
              </p:nvSpPr>
              <p:spPr bwMode="auto">
                <a:xfrm>
                  <a:off x="5575185" y="3391470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85" name="Oval 284"/>
                <p:cNvSpPr>
                  <a:spLocks noChangeArrowheads="1"/>
                </p:cNvSpPr>
                <p:nvPr/>
              </p:nvSpPr>
              <p:spPr bwMode="auto">
                <a:xfrm>
                  <a:off x="5575185" y="3723258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86" name="Oval 285"/>
                <p:cNvSpPr>
                  <a:spLocks noChangeArrowheads="1"/>
                </p:cNvSpPr>
                <p:nvPr/>
              </p:nvSpPr>
              <p:spPr bwMode="auto">
                <a:xfrm>
                  <a:off x="5575185" y="4056633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87" name="Line 10"/>
                <p:cNvSpPr>
                  <a:spLocks noChangeShapeType="1"/>
                </p:cNvSpPr>
                <p:nvPr/>
              </p:nvSpPr>
              <p:spPr bwMode="auto">
                <a:xfrm>
                  <a:off x="5984952" y="414972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88" name="Line 11"/>
                <p:cNvSpPr>
                  <a:spLocks noChangeShapeType="1"/>
                </p:cNvSpPr>
                <p:nvPr/>
              </p:nvSpPr>
              <p:spPr bwMode="auto">
                <a:xfrm>
                  <a:off x="6318327" y="414972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89" name="Line 12"/>
                <p:cNvSpPr>
                  <a:spLocks noChangeShapeType="1"/>
                </p:cNvSpPr>
                <p:nvPr/>
              </p:nvSpPr>
              <p:spPr bwMode="auto">
                <a:xfrm>
                  <a:off x="6651702" y="414972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90" name="Line 13"/>
                <p:cNvSpPr>
                  <a:spLocks noChangeShapeType="1"/>
                </p:cNvSpPr>
                <p:nvPr/>
              </p:nvSpPr>
              <p:spPr bwMode="auto">
                <a:xfrm>
                  <a:off x="6985077" y="414972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91" name="Line 14"/>
                <p:cNvSpPr>
                  <a:spLocks noChangeShapeType="1"/>
                </p:cNvSpPr>
                <p:nvPr/>
              </p:nvSpPr>
              <p:spPr bwMode="auto">
                <a:xfrm>
                  <a:off x="7315277" y="414972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92" name="Line 15"/>
                <p:cNvSpPr>
                  <a:spLocks noChangeShapeType="1"/>
                </p:cNvSpPr>
                <p:nvPr/>
              </p:nvSpPr>
              <p:spPr bwMode="auto">
                <a:xfrm>
                  <a:off x="7648652" y="414972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93" name="Line 16"/>
                <p:cNvSpPr>
                  <a:spLocks noChangeShapeType="1"/>
                </p:cNvSpPr>
                <p:nvPr/>
              </p:nvSpPr>
              <p:spPr bwMode="auto">
                <a:xfrm>
                  <a:off x="5986857" y="4491038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94" name="Line 17"/>
                <p:cNvSpPr>
                  <a:spLocks noChangeShapeType="1"/>
                </p:cNvSpPr>
                <p:nvPr/>
              </p:nvSpPr>
              <p:spPr bwMode="auto">
                <a:xfrm>
                  <a:off x="6318645" y="4491038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95" name="Line 18"/>
                <p:cNvSpPr>
                  <a:spLocks noChangeShapeType="1"/>
                </p:cNvSpPr>
                <p:nvPr/>
              </p:nvSpPr>
              <p:spPr bwMode="auto">
                <a:xfrm>
                  <a:off x="6652020" y="4491038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96" name="Line 19"/>
                <p:cNvSpPr>
                  <a:spLocks noChangeShapeType="1"/>
                </p:cNvSpPr>
                <p:nvPr/>
              </p:nvSpPr>
              <p:spPr bwMode="auto">
                <a:xfrm>
                  <a:off x="6985395" y="4491038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97" name="Line 20"/>
                <p:cNvSpPr>
                  <a:spLocks noChangeShapeType="1"/>
                </p:cNvSpPr>
                <p:nvPr/>
              </p:nvSpPr>
              <p:spPr bwMode="auto">
                <a:xfrm>
                  <a:off x="7317182" y="4491038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98" name="Oval 297"/>
                <p:cNvSpPr>
                  <a:spLocks noChangeArrowheads="1"/>
                </p:cNvSpPr>
                <p:nvPr/>
              </p:nvSpPr>
              <p:spPr bwMode="auto">
                <a:xfrm>
                  <a:off x="5905895" y="4411663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299" name="Oval 298"/>
                <p:cNvSpPr>
                  <a:spLocks noChangeArrowheads="1"/>
                </p:cNvSpPr>
                <p:nvPr/>
              </p:nvSpPr>
              <p:spPr bwMode="auto">
                <a:xfrm>
                  <a:off x="6239270" y="4411663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00" name="Oval 299"/>
                <p:cNvSpPr>
                  <a:spLocks noChangeArrowheads="1"/>
                </p:cNvSpPr>
                <p:nvPr/>
              </p:nvSpPr>
              <p:spPr bwMode="auto">
                <a:xfrm>
                  <a:off x="6572645" y="4411663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01" name="Oval 300"/>
                <p:cNvSpPr>
                  <a:spLocks noChangeArrowheads="1"/>
                </p:cNvSpPr>
                <p:nvPr/>
              </p:nvSpPr>
              <p:spPr bwMode="auto">
                <a:xfrm>
                  <a:off x="6906020" y="4411663"/>
                  <a:ext cx="158750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02" name="Oval 301"/>
                <p:cNvSpPr>
                  <a:spLocks noChangeArrowheads="1"/>
                </p:cNvSpPr>
                <p:nvPr/>
              </p:nvSpPr>
              <p:spPr bwMode="auto">
                <a:xfrm>
                  <a:off x="7236220" y="4411663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03" name="Oval 302"/>
                <p:cNvSpPr>
                  <a:spLocks noChangeArrowheads="1"/>
                </p:cNvSpPr>
                <p:nvPr/>
              </p:nvSpPr>
              <p:spPr bwMode="auto">
                <a:xfrm>
                  <a:off x="7569595" y="4411663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04" name="Line 32"/>
                <p:cNvSpPr>
                  <a:spLocks noChangeShapeType="1"/>
                </p:cNvSpPr>
                <p:nvPr/>
              </p:nvSpPr>
              <p:spPr bwMode="auto">
                <a:xfrm>
                  <a:off x="5986857" y="3135313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05" name="Line 33"/>
                <p:cNvSpPr>
                  <a:spLocks noChangeShapeType="1"/>
                </p:cNvSpPr>
                <p:nvPr/>
              </p:nvSpPr>
              <p:spPr bwMode="auto">
                <a:xfrm>
                  <a:off x="6318645" y="3135313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06" name="Line 34"/>
                <p:cNvSpPr>
                  <a:spLocks noChangeShapeType="1"/>
                </p:cNvSpPr>
                <p:nvPr/>
              </p:nvSpPr>
              <p:spPr bwMode="auto">
                <a:xfrm>
                  <a:off x="6652020" y="3135313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07" name="Line 35"/>
                <p:cNvSpPr>
                  <a:spLocks noChangeShapeType="1"/>
                </p:cNvSpPr>
                <p:nvPr/>
              </p:nvSpPr>
              <p:spPr bwMode="auto">
                <a:xfrm>
                  <a:off x="6985395" y="3135313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08" name="Line 36"/>
                <p:cNvSpPr>
                  <a:spLocks noChangeShapeType="1"/>
                </p:cNvSpPr>
                <p:nvPr/>
              </p:nvSpPr>
              <p:spPr bwMode="auto">
                <a:xfrm>
                  <a:off x="7317182" y="3135313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09" name="Line 37"/>
                <p:cNvSpPr>
                  <a:spLocks noChangeShapeType="1"/>
                </p:cNvSpPr>
                <p:nvPr/>
              </p:nvSpPr>
              <p:spPr bwMode="auto">
                <a:xfrm>
                  <a:off x="5986857" y="3467100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10" name="Line 38"/>
                <p:cNvSpPr>
                  <a:spLocks noChangeShapeType="1"/>
                </p:cNvSpPr>
                <p:nvPr/>
              </p:nvSpPr>
              <p:spPr bwMode="auto">
                <a:xfrm>
                  <a:off x="6318645" y="346710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11" name="Line 39"/>
                <p:cNvSpPr>
                  <a:spLocks noChangeShapeType="1"/>
                </p:cNvSpPr>
                <p:nvPr/>
              </p:nvSpPr>
              <p:spPr bwMode="auto">
                <a:xfrm>
                  <a:off x="6652020" y="346710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12" name="Line 40"/>
                <p:cNvSpPr>
                  <a:spLocks noChangeShapeType="1"/>
                </p:cNvSpPr>
                <p:nvPr/>
              </p:nvSpPr>
              <p:spPr bwMode="auto">
                <a:xfrm>
                  <a:off x="6985395" y="3467100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13" name="Line 41"/>
                <p:cNvSpPr>
                  <a:spLocks noChangeShapeType="1"/>
                </p:cNvSpPr>
                <p:nvPr/>
              </p:nvSpPr>
              <p:spPr bwMode="auto">
                <a:xfrm>
                  <a:off x="7317182" y="346710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14" name="Line 42"/>
                <p:cNvSpPr>
                  <a:spLocks noChangeShapeType="1"/>
                </p:cNvSpPr>
                <p:nvPr/>
              </p:nvSpPr>
              <p:spPr bwMode="auto">
                <a:xfrm>
                  <a:off x="5986857" y="3800475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15" name="Line 43"/>
                <p:cNvSpPr>
                  <a:spLocks noChangeShapeType="1"/>
                </p:cNvSpPr>
                <p:nvPr/>
              </p:nvSpPr>
              <p:spPr bwMode="auto">
                <a:xfrm>
                  <a:off x="6318645" y="3800475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16" name="Line 44"/>
                <p:cNvSpPr>
                  <a:spLocks noChangeShapeType="1"/>
                </p:cNvSpPr>
                <p:nvPr/>
              </p:nvSpPr>
              <p:spPr bwMode="auto">
                <a:xfrm>
                  <a:off x="6652020" y="3800475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17" name="Line 45"/>
                <p:cNvSpPr>
                  <a:spLocks noChangeShapeType="1"/>
                </p:cNvSpPr>
                <p:nvPr/>
              </p:nvSpPr>
              <p:spPr bwMode="auto">
                <a:xfrm>
                  <a:off x="6985395" y="3800475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18" name="Line 46"/>
                <p:cNvSpPr>
                  <a:spLocks noChangeShapeType="1"/>
                </p:cNvSpPr>
                <p:nvPr/>
              </p:nvSpPr>
              <p:spPr bwMode="auto">
                <a:xfrm>
                  <a:off x="7317182" y="3800475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19" name="Line 47"/>
                <p:cNvSpPr>
                  <a:spLocks noChangeShapeType="1"/>
                </p:cNvSpPr>
                <p:nvPr/>
              </p:nvSpPr>
              <p:spPr bwMode="auto">
                <a:xfrm>
                  <a:off x="5986857" y="380047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20" name="Line 48"/>
                <p:cNvSpPr>
                  <a:spLocks noChangeShapeType="1"/>
                </p:cNvSpPr>
                <p:nvPr/>
              </p:nvSpPr>
              <p:spPr bwMode="auto">
                <a:xfrm>
                  <a:off x="6318645" y="380047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21" name="Line 49"/>
                <p:cNvSpPr>
                  <a:spLocks noChangeShapeType="1"/>
                </p:cNvSpPr>
                <p:nvPr/>
              </p:nvSpPr>
              <p:spPr bwMode="auto">
                <a:xfrm>
                  <a:off x="6652020" y="380047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22" name="Line 50"/>
                <p:cNvSpPr>
                  <a:spLocks noChangeShapeType="1"/>
                </p:cNvSpPr>
                <p:nvPr/>
              </p:nvSpPr>
              <p:spPr bwMode="auto">
                <a:xfrm>
                  <a:off x="6985395" y="380047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23" name="Line 51"/>
                <p:cNvSpPr>
                  <a:spLocks noChangeShapeType="1"/>
                </p:cNvSpPr>
                <p:nvPr/>
              </p:nvSpPr>
              <p:spPr bwMode="auto">
                <a:xfrm>
                  <a:off x="7317182" y="380047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24" name="Line 52"/>
                <p:cNvSpPr>
                  <a:spLocks noChangeShapeType="1"/>
                </p:cNvSpPr>
                <p:nvPr/>
              </p:nvSpPr>
              <p:spPr bwMode="auto">
                <a:xfrm>
                  <a:off x="7650557" y="3800475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25" name="Line 53"/>
                <p:cNvSpPr>
                  <a:spLocks noChangeShapeType="1"/>
                </p:cNvSpPr>
                <p:nvPr/>
              </p:nvSpPr>
              <p:spPr bwMode="auto">
                <a:xfrm>
                  <a:off x="5986857" y="2801938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26" name="Line 54"/>
                <p:cNvSpPr>
                  <a:spLocks noChangeShapeType="1"/>
                </p:cNvSpPr>
                <p:nvPr/>
              </p:nvSpPr>
              <p:spPr bwMode="auto">
                <a:xfrm>
                  <a:off x="6318645" y="2801938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27" name="Line 55"/>
                <p:cNvSpPr>
                  <a:spLocks noChangeShapeType="1"/>
                </p:cNvSpPr>
                <p:nvPr/>
              </p:nvSpPr>
              <p:spPr bwMode="auto">
                <a:xfrm>
                  <a:off x="6652020" y="2801938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28" name="Line 56"/>
                <p:cNvSpPr>
                  <a:spLocks noChangeShapeType="1"/>
                </p:cNvSpPr>
                <p:nvPr/>
              </p:nvSpPr>
              <p:spPr bwMode="auto">
                <a:xfrm>
                  <a:off x="6985395" y="2801938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29" name="Line 57"/>
                <p:cNvSpPr>
                  <a:spLocks noChangeShapeType="1"/>
                </p:cNvSpPr>
                <p:nvPr/>
              </p:nvSpPr>
              <p:spPr bwMode="auto">
                <a:xfrm>
                  <a:off x="7317182" y="2801938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30" name="Line 58"/>
                <p:cNvSpPr>
                  <a:spLocks noChangeShapeType="1"/>
                </p:cNvSpPr>
                <p:nvPr/>
              </p:nvSpPr>
              <p:spPr bwMode="auto">
                <a:xfrm>
                  <a:off x="7650557" y="2801938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31" name="Line 59"/>
                <p:cNvSpPr>
                  <a:spLocks noChangeShapeType="1"/>
                </p:cNvSpPr>
                <p:nvPr/>
              </p:nvSpPr>
              <p:spPr bwMode="auto">
                <a:xfrm>
                  <a:off x="5986857" y="3135313"/>
                  <a:ext cx="0" cy="3317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32" name="Line 60"/>
                <p:cNvSpPr>
                  <a:spLocks noChangeShapeType="1"/>
                </p:cNvSpPr>
                <p:nvPr/>
              </p:nvSpPr>
              <p:spPr bwMode="auto">
                <a:xfrm>
                  <a:off x="6318645" y="3135313"/>
                  <a:ext cx="0" cy="3317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33" name="Line 61"/>
                <p:cNvSpPr>
                  <a:spLocks noChangeShapeType="1"/>
                </p:cNvSpPr>
                <p:nvPr/>
              </p:nvSpPr>
              <p:spPr bwMode="auto">
                <a:xfrm>
                  <a:off x="6652020" y="3135313"/>
                  <a:ext cx="0" cy="3317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34" name="Line 62"/>
                <p:cNvSpPr>
                  <a:spLocks noChangeShapeType="1"/>
                </p:cNvSpPr>
                <p:nvPr/>
              </p:nvSpPr>
              <p:spPr bwMode="auto">
                <a:xfrm>
                  <a:off x="6985395" y="3135313"/>
                  <a:ext cx="0" cy="3317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35" name="Line 63"/>
                <p:cNvSpPr>
                  <a:spLocks noChangeShapeType="1"/>
                </p:cNvSpPr>
                <p:nvPr/>
              </p:nvSpPr>
              <p:spPr bwMode="auto">
                <a:xfrm>
                  <a:off x="7317182" y="3135313"/>
                  <a:ext cx="0" cy="3317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36" name="Line 64"/>
                <p:cNvSpPr>
                  <a:spLocks noChangeShapeType="1"/>
                </p:cNvSpPr>
                <p:nvPr/>
              </p:nvSpPr>
              <p:spPr bwMode="auto">
                <a:xfrm>
                  <a:off x="7650557" y="3135313"/>
                  <a:ext cx="0" cy="3317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37" name="Line 65"/>
                <p:cNvSpPr>
                  <a:spLocks noChangeShapeType="1"/>
                </p:cNvSpPr>
                <p:nvPr/>
              </p:nvSpPr>
              <p:spPr bwMode="auto">
                <a:xfrm>
                  <a:off x="5986857" y="346710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38" name="Line 66"/>
                <p:cNvSpPr>
                  <a:spLocks noChangeShapeType="1"/>
                </p:cNvSpPr>
                <p:nvPr/>
              </p:nvSpPr>
              <p:spPr bwMode="auto">
                <a:xfrm>
                  <a:off x="6318645" y="346710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39" name="Line 67"/>
                <p:cNvSpPr>
                  <a:spLocks noChangeShapeType="1"/>
                </p:cNvSpPr>
                <p:nvPr/>
              </p:nvSpPr>
              <p:spPr bwMode="auto">
                <a:xfrm>
                  <a:off x="6652020" y="346710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40" name="Line 68"/>
                <p:cNvSpPr>
                  <a:spLocks noChangeShapeType="1"/>
                </p:cNvSpPr>
                <p:nvPr/>
              </p:nvSpPr>
              <p:spPr bwMode="auto">
                <a:xfrm>
                  <a:off x="6985395" y="346710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41" name="Line 69"/>
                <p:cNvSpPr>
                  <a:spLocks noChangeShapeType="1"/>
                </p:cNvSpPr>
                <p:nvPr/>
              </p:nvSpPr>
              <p:spPr bwMode="auto">
                <a:xfrm>
                  <a:off x="7317182" y="346710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42" name="Line 70"/>
                <p:cNvSpPr>
                  <a:spLocks noChangeShapeType="1"/>
                </p:cNvSpPr>
                <p:nvPr/>
              </p:nvSpPr>
              <p:spPr bwMode="auto">
                <a:xfrm>
                  <a:off x="7650557" y="3467100"/>
                  <a:ext cx="0" cy="3333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43" name="Line 71"/>
                <p:cNvSpPr>
                  <a:spLocks noChangeShapeType="1"/>
                </p:cNvSpPr>
                <p:nvPr/>
              </p:nvSpPr>
              <p:spPr bwMode="auto">
                <a:xfrm>
                  <a:off x="5986857" y="4133850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44" name="Line 72"/>
                <p:cNvSpPr>
                  <a:spLocks noChangeShapeType="1"/>
                </p:cNvSpPr>
                <p:nvPr/>
              </p:nvSpPr>
              <p:spPr bwMode="auto">
                <a:xfrm>
                  <a:off x="6318645" y="413385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45" name="Line 73"/>
                <p:cNvSpPr>
                  <a:spLocks noChangeShapeType="1"/>
                </p:cNvSpPr>
                <p:nvPr/>
              </p:nvSpPr>
              <p:spPr bwMode="auto">
                <a:xfrm>
                  <a:off x="6652020" y="413385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46" name="Line 74"/>
                <p:cNvSpPr>
                  <a:spLocks noChangeShapeType="1"/>
                </p:cNvSpPr>
                <p:nvPr/>
              </p:nvSpPr>
              <p:spPr bwMode="auto">
                <a:xfrm>
                  <a:off x="6985395" y="4133850"/>
                  <a:ext cx="3317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47" name="Line 75"/>
                <p:cNvSpPr>
                  <a:spLocks noChangeShapeType="1"/>
                </p:cNvSpPr>
                <p:nvPr/>
              </p:nvSpPr>
              <p:spPr bwMode="auto">
                <a:xfrm>
                  <a:off x="7317182" y="413385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48" name="Oval 347"/>
                <p:cNvSpPr>
                  <a:spLocks noChangeArrowheads="1"/>
                </p:cNvSpPr>
                <p:nvPr/>
              </p:nvSpPr>
              <p:spPr bwMode="auto">
                <a:xfrm>
                  <a:off x="5905895" y="2722563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49" name="Oval 348"/>
                <p:cNvSpPr>
                  <a:spLocks noChangeArrowheads="1"/>
                </p:cNvSpPr>
                <p:nvPr/>
              </p:nvSpPr>
              <p:spPr bwMode="auto">
                <a:xfrm>
                  <a:off x="5905895" y="3054350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50" name="Oval 349"/>
                <p:cNvSpPr>
                  <a:spLocks noChangeArrowheads="1"/>
                </p:cNvSpPr>
                <p:nvPr/>
              </p:nvSpPr>
              <p:spPr bwMode="auto">
                <a:xfrm>
                  <a:off x="5905895" y="3387725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51" name="Oval 350"/>
                <p:cNvSpPr>
                  <a:spLocks noChangeArrowheads="1"/>
                </p:cNvSpPr>
                <p:nvPr/>
              </p:nvSpPr>
              <p:spPr bwMode="auto">
                <a:xfrm>
                  <a:off x="5905895" y="3719513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52" name="Oval 351"/>
                <p:cNvSpPr>
                  <a:spLocks noChangeArrowheads="1"/>
                </p:cNvSpPr>
                <p:nvPr/>
              </p:nvSpPr>
              <p:spPr bwMode="auto">
                <a:xfrm>
                  <a:off x="5905895" y="4052888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53" name="Oval 352"/>
                <p:cNvSpPr>
                  <a:spLocks noChangeArrowheads="1"/>
                </p:cNvSpPr>
                <p:nvPr/>
              </p:nvSpPr>
              <p:spPr bwMode="auto">
                <a:xfrm>
                  <a:off x="6239270" y="2722563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54" name="Oval 353"/>
                <p:cNvSpPr>
                  <a:spLocks noChangeArrowheads="1"/>
                </p:cNvSpPr>
                <p:nvPr/>
              </p:nvSpPr>
              <p:spPr bwMode="auto">
                <a:xfrm>
                  <a:off x="6239270" y="3054350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55" name="Oval 354"/>
                <p:cNvSpPr>
                  <a:spLocks noChangeArrowheads="1"/>
                </p:cNvSpPr>
                <p:nvPr/>
              </p:nvSpPr>
              <p:spPr bwMode="auto">
                <a:xfrm>
                  <a:off x="6239270" y="3387725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56" name="Oval 355"/>
                <p:cNvSpPr>
                  <a:spLocks noChangeArrowheads="1"/>
                </p:cNvSpPr>
                <p:nvPr/>
              </p:nvSpPr>
              <p:spPr bwMode="auto">
                <a:xfrm>
                  <a:off x="6239270" y="3719513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57" name="Oval 356"/>
                <p:cNvSpPr>
                  <a:spLocks noChangeArrowheads="1"/>
                </p:cNvSpPr>
                <p:nvPr/>
              </p:nvSpPr>
              <p:spPr bwMode="auto">
                <a:xfrm>
                  <a:off x="6239270" y="4052888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58" name="Oval 357"/>
                <p:cNvSpPr>
                  <a:spLocks noChangeArrowheads="1"/>
                </p:cNvSpPr>
                <p:nvPr/>
              </p:nvSpPr>
              <p:spPr bwMode="auto">
                <a:xfrm>
                  <a:off x="6572645" y="2722563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59" name="Oval 358"/>
                <p:cNvSpPr>
                  <a:spLocks noChangeArrowheads="1"/>
                </p:cNvSpPr>
                <p:nvPr/>
              </p:nvSpPr>
              <p:spPr bwMode="auto">
                <a:xfrm>
                  <a:off x="6572645" y="3054350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60" name="Oval 359"/>
                <p:cNvSpPr>
                  <a:spLocks noChangeArrowheads="1"/>
                </p:cNvSpPr>
                <p:nvPr/>
              </p:nvSpPr>
              <p:spPr bwMode="auto">
                <a:xfrm>
                  <a:off x="6572645" y="3387725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61" name="Oval 360"/>
                <p:cNvSpPr>
                  <a:spLocks noChangeArrowheads="1"/>
                </p:cNvSpPr>
                <p:nvPr/>
              </p:nvSpPr>
              <p:spPr bwMode="auto">
                <a:xfrm>
                  <a:off x="6572645" y="3719513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62" name="Oval 361"/>
                <p:cNvSpPr>
                  <a:spLocks noChangeArrowheads="1"/>
                </p:cNvSpPr>
                <p:nvPr/>
              </p:nvSpPr>
              <p:spPr bwMode="auto">
                <a:xfrm>
                  <a:off x="6572645" y="4052888"/>
                  <a:ext cx="160338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63" name="Oval 362"/>
                <p:cNvSpPr>
                  <a:spLocks noChangeArrowheads="1"/>
                </p:cNvSpPr>
                <p:nvPr/>
              </p:nvSpPr>
              <p:spPr bwMode="auto">
                <a:xfrm>
                  <a:off x="6906020" y="2722563"/>
                  <a:ext cx="158750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64" name="Oval 363"/>
                <p:cNvSpPr>
                  <a:spLocks noChangeArrowheads="1"/>
                </p:cNvSpPr>
                <p:nvPr/>
              </p:nvSpPr>
              <p:spPr bwMode="auto">
                <a:xfrm>
                  <a:off x="6906020" y="3054350"/>
                  <a:ext cx="158750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65" name="Oval 364"/>
                <p:cNvSpPr>
                  <a:spLocks noChangeArrowheads="1"/>
                </p:cNvSpPr>
                <p:nvPr/>
              </p:nvSpPr>
              <p:spPr bwMode="auto">
                <a:xfrm>
                  <a:off x="6906020" y="3387725"/>
                  <a:ext cx="158750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66" name="Oval 365"/>
                <p:cNvSpPr>
                  <a:spLocks noChangeArrowheads="1"/>
                </p:cNvSpPr>
                <p:nvPr/>
              </p:nvSpPr>
              <p:spPr bwMode="auto">
                <a:xfrm>
                  <a:off x="6906020" y="3719513"/>
                  <a:ext cx="158750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67" name="Oval 366"/>
                <p:cNvSpPr>
                  <a:spLocks noChangeArrowheads="1"/>
                </p:cNvSpPr>
                <p:nvPr/>
              </p:nvSpPr>
              <p:spPr bwMode="auto">
                <a:xfrm>
                  <a:off x="6906020" y="4052888"/>
                  <a:ext cx="158750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68" name="Oval 367"/>
                <p:cNvSpPr>
                  <a:spLocks noChangeArrowheads="1"/>
                </p:cNvSpPr>
                <p:nvPr/>
              </p:nvSpPr>
              <p:spPr bwMode="auto">
                <a:xfrm>
                  <a:off x="7236220" y="2722563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69" name="Oval 368"/>
                <p:cNvSpPr>
                  <a:spLocks noChangeArrowheads="1"/>
                </p:cNvSpPr>
                <p:nvPr/>
              </p:nvSpPr>
              <p:spPr bwMode="auto">
                <a:xfrm>
                  <a:off x="7236220" y="3054350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70" name="Oval 369"/>
                <p:cNvSpPr>
                  <a:spLocks noChangeArrowheads="1"/>
                </p:cNvSpPr>
                <p:nvPr/>
              </p:nvSpPr>
              <p:spPr bwMode="auto">
                <a:xfrm>
                  <a:off x="7236220" y="3387725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71" name="Oval 370"/>
                <p:cNvSpPr>
                  <a:spLocks noChangeArrowheads="1"/>
                </p:cNvSpPr>
                <p:nvPr/>
              </p:nvSpPr>
              <p:spPr bwMode="auto">
                <a:xfrm>
                  <a:off x="7236220" y="3719513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72" name="Oval 371"/>
                <p:cNvSpPr>
                  <a:spLocks noChangeArrowheads="1"/>
                </p:cNvSpPr>
                <p:nvPr/>
              </p:nvSpPr>
              <p:spPr bwMode="auto">
                <a:xfrm>
                  <a:off x="7236220" y="4052888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73" name="Oval 372"/>
                <p:cNvSpPr>
                  <a:spLocks noChangeArrowheads="1"/>
                </p:cNvSpPr>
                <p:nvPr/>
              </p:nvSpPr>
              <p:spPr bwMode="auto">
                <a:xfrm>
                  <a:off x="7569595" y="2722563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74" name="Oval 373"/>
                <p:cNvSpPr>
                  <a:spLocks noChangeArrowheads="1"/>
                </p:cNvSpPr>
                <p:nvPr/>
              </p:nvSpPr>
              <p:spPr bwMode="auto">
                <a:xfrm>
                  <a:off x="7569595" y="3054350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75" name="Oval 374"/>
                <p:cNvSpPr>
                  <a:spLocks noChangeArrowheads="1"/>
                </p:cNvSpPr>
                <p:nvPr/>
              </p:nvSpPr>
              <p:spPr bwMode="auto">
                <a:xfrm>
                  <a:off x="7569595" y="3387725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76" name="Oval 375"/>
                <p:cNvSpPr>
                  <a:spLocks noChangeArrowheads="1"/>
                </p:cNvSpPr>
                <p:nvPr/>
              </p:nvSpPr>
              <p:spPr bwMode="auto">
                <a:xfrm>
                  <a:off x="7569595" y="3719513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  <p:sp>
              <p:nvSpPr>
                <p:cNvPr id="377" name="Oval 376"/>
                <p:cNvSpPr>
                  <a:spLocks noChangeArrowheads="1"/>
                </p:cNvSpPr>
                <p:nvPr/>
              </p:nvSpPr>
              <p:spPr bwMode="auto">
                <a:xfrm>
                  <a:off x="7569595" y="4052888"/>
                  <a:ext cx="161925" cy="160338"/>
                </a:xfrm>
                <a:prstGeom prst="ellipse">
                  <a:avLst/>
                </a:prstGeom>
                <a:solidFill>
                  <a:srgbClr val="0C6D9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kern="1200" dirty="0"/>
                </a:p>
              </p:txBody>
            </p:sp>
          </p:grpSp>
          <p:sp>
            <p:nvSpPr>
              <p:cNvPr id="196" name="Text Box 139"/>
              <p:cNvSpPr txBox="1">
                <a:spLocks noChangeArrowheads="1"/>
              </p:cNvSpPr>
              <p:nvPr/>
            </p:nvSpPr>
            <p:spPr bwMode="auto">
              <a:xfrm>
                <a:off x="6309120" y="4919246"/>
                <a:ext cx="1040670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000" i="1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00" kern="1200" dirty="0" smtClean="0">
                    <a:solidFill>
                      <a:schemeClr val="tx1"/>
                    </a:solidFill>
                  </a:rPr>
                  <a:t> (space)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7" name="Text Box 139"/>
              <p:cNvSpPr txBox="1">
                <a:spLocks noChangeArrowheads="1"/>
              </p:cNvSpPr>
              <p:nvPr/>
            </p:nvSpPr>
            <p:spPr bwMode="auto">
              <a:xfrm rot="16200000">
                <a:off x="4886109" y="3700893"/>
                <a:ext cx="838692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000" i="1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1600" kern="1200" dirty="0" smtClean="0">
                    <a:solidFill>
                      <a:schemeClr val="tx1"/>
                    </a:solidFill>
                  </a:rPr>
                  <a:t> (time)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cxnSp>
          <p:nvCxnSpPr>
            <p:cNvPr id="193" name="Straight Arrow Connector 192"/>
            <p:cNvCxnSpPr/>
            <p:nvPr/>
          </p:nvCxnSpPr>
          <p:spPr bwMode="auto">
            <a:xfrm rot="16200000">
              <a:off x="5024975" y="3132917"/>
              <a:ext cx="472082" cy="0"/>
            </a:xfrm>
            <a:prstGeom prst="straightConnector1">
              <a:avLst/>
            </a:prstGeom>
            <a:solidFill>
              <a:srgbClr val="C0C0C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9279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Schroder</dc:creator>
  <cp:lastModifiedBy>Jacob Schroder</cp:lastModifiedBy>
  <cp:revision>1</cp:revision>
  <dcterms:created xsi:type="dcterms:W3CDTF">2014-08-20T17:30:49Z</dcterms:created>
  <dcterms:modified xsi:type="dcterms:W3CDTF">2014-08-20T17:31:32Z</dcterms:modified>
</cp:coreProperties>
</file>