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1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8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F013-B029-504B-974F-F5A95997818F}" type="datetimeFigureOut">
              <a:rPr lang="en-US" smtClean="0"/>
              <a:t>8/20/14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62AC-3EE0-964F-A1BB-490EE3F5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90571" y="2704853"/>
            <a:ext cx="3067904" cy="1895122"/>
            <a:chOff x="4241652" y="2474383"/>
            <a:chExt cx="3067904" cy="1895122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4241652" y="2488466"/>
              <a:ext cx="2178903" cy="1843645"/>
              <a:chOff x="6557354" y="1497330"/>
              <a:chExt cx="1022158" cy="864870"/>
            </a:xfrm>
          </p:grpSpPr>
          <p:cxnSp>
            <p:nvCxnSpPr>
              <p:cNvPr id="10" name="Straight Arrow Connector 12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368642" y="1620580"/>
                <a:ext cx="183800" cy="108625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1" name="Straight Arrow Connector 12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216049" y="1879453"/>
                <a:ext cx="183800" cy="108625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2" name="Straight Arrow Connector 12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060870" y="2138326"/>
                <a:ext cx="183800" cy="108625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stealth" w="med" len="med"/>
              </a:ln>
            </p:spPr>
          </p:cxnSp>
          <p:sp>
            <p:nvSpPr>
              <p:cNvPr id="13" name="Oval 12"/>
              <p:cNvSpPr>
                <a:spLocks noChangeAspect="1"/>
              </p:cNvSpPr>
              <p:nvPr/>
            </p:nvSpPr>
            <p:spPr bwMode="auto">
              <a:xfrm>
                <a:off x="7026275" y="2274888"/>
                <a:ext cx="87312" cy="8731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 bwMode="auto">
              <a:xfrm>
                <a:off x="7337425" y="1757363"/>
                <a:ext cx="87312" cy="8731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 bwMode="auto">
              <a:xfrm>
                <a:off x="7181850" y="2016125"/>
                <a:ext cx="87312" cy="8731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Oval 140"/>
              <p:cNvSpPr>
                <a:spLocks noChangeAspect="1"/>
              </p:cNvSpPr>
              <p:nvPr/>
            </p:nvSpPr>
            <p:spPr bwMode="auto">
              <a:xfrm>
                <a:off x="7492612" y="1498600"/>
                <a:ext cx="86900" cy="8698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Oval 140"/>
              <p:cNvSpPr>
                <a:spLocks noChangeAspect="1"/>
              </p:cNvSpPr>
              <p:nvPr/>
            </p:nvSpPr>
            <p:spPr bwMode="auto">
              <a:xfrm>
                <a:off x="6557354" y="1497330"/>
                <a:ext cx="86900" cy="8698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8" name="Straight Arrow Connector 141"/>
              <p:cNvCxnSpPr>
                <a:cxnSpLocks noChangeShapeType="1"/>
              </p:cNvCxnSpPr>
              <p:nvPr/>
            </p:nvCxnSpPr>
            <p:spPr bwMode="auto">
              <a:xfrm rot="16200000" flipH="1">
                <a:off x="6585977" y="1614132"/>
                <a:ext cx="183800" cy="108625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19" name="Straight Arrow Connector 142"/>
              <p:cNvCxnSpPr>
                <a:cxnSpLocks noChangeShapeType="1"/>
              </p:cNvCxnSpPr>
              <p:nvPr/>
            </p:nvCxnSpPr>
            <p:spPr bwMode="auto">
              <a:xfrm rot="16200000" flipH="1">
                <a:off x="6741156" y="1875594"/>
                <a:ext cx="183800" cy="108625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20" name="Straight Arrow Connector 143"/>
              <p:cNvCxnSpPr>
                <a:cxnSpLocks noChangeShapeType="1"/>
              </p:cNvCxnSpPr>
              <p:nvPr/>
            </p:nvCxnSpPr>
            <p:spPr bwMode="auto">
              <a:xfrm rot="16200000" flipH="1">
                <a:off x="6896335" y="2137056"/>
                <a:ext cx="183800" cy="108625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stealth" w="med" len="med"/>
              </a:ln>
            </p:spPr>
          </p:cxnSp>
          <p:sp>
            <p:nvSpPr>
              <p:cNvPr id="21" name="Oval 20"/>
              <p:cNvSpPr>
                <a:spLocks noChangeAspect="1"/>
              </p:cNvSpPr>
              <p:nvPr/>
            </p:nvSpPr>
            <p:spPr bwMode="auto">
              <a:xfrm>
                <a:off x="6711729" y="1756093"/>
                <a:ext cx="87313" cy="87312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 bwMode="auto">
              <a:xfrm>
                <a:off x="6867304" y="2014855"/>
                <a:ext cx="87313" cy="8731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189" y="2474383"/>
              <a:ext cx="533400" cy="215900"/>
            </a:xfrm>
            <a:prstGeom prst="rect">
              <a:avLst/>
            </a:prstGeom>
          </p:spPr>
        </p:pic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556" y="3052939"/>
              <a:ext cx="762000" cy="215900"/>
            </a:xfrm>
            <a:prstGeom prst="rect">
              <a:avLst/>
            </a:prstGeom>
          </p:spPr>
        </p:pic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445" y="3617384"/>
              <a:ext cx="762000" cy="215900"/>
            </a:xfrm>
            <a:prstGeom prst="rect">
              <a:avLst/>
            </a:prstGeom>
          </p:spPr>
        </p:pic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555" y="4153605"/>
              <a:ext cx="7620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Schroder</dc:creator>
  <cp:lastModifiedBy>Jacob Schroder</cp:lastModifiedBy>
  <cp:revision>1</cp:revision>
  <dcterms:created xsi:type="dcterms:W3CDTF">2014-08-20T17:40:26Z</dcterms:created>
  <dcterms:modified xsi:type="dcterms:W3CDTF">2014-08-20T17:41:12Z</dcterms:modified>
</cp:coreProperties>
</file>