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8" r:id="rId3"/>
    <p:sldId id="296" r:id="rId4"/>
    <p:sldId id="259" r:id="rId5"/>
    <p:sldId id="260" r:id="rId6"/>
    <p:sldId id="298" r:id="rId7"/>
    <p:sldId id="297" r:id="rId8"/>
    <p:sldId id="264" r:id="rId9"/>
    <p:sldId id="265" r:id="rId10"/>
    <p:sldId id="301" r:id="rId11"/>
    <p:sldId id="261" r:id="rId12"/>
    <p:sldId id="263" r:id="rId13"/>
    <p:sldId id="299" r:id="rId14"/>
    <p:sldId id="300" r:id="rId15"/>
    <p:sldId id="302" r:id="rId16"/>
  </p:sldIdLst>
  <p:sldSz cx="9144000" cy="5143500" type="screen16x9"/>
  <p:notesSz cx="6858000" cy="9144000"/>
  <p:embeddedFontLst>
    <p:embeddedFont>
      <p:font typeface="Arimo" panose="020B0604020202020204" charset="0"/>
      <p:regular r:id="rId18"/>
      <p:bold r:id="rId19"/>
      <p:italic r:id="rId20"/>
      <p:boldItalic r:id="rId21"/>
    </p:embeddedFont>
    <p:embeddedFont>
      <p:font typeface="Cambria Math" panose="02040503050406030204" pitchFamily="18" charset="0"/>
      <p:regular r:id="rId22"/>
    </p:embeddedFont>
    <p:embeddedFont>
      <p:font typeface="IBM Plex Mono" panose="020B0509050203000203" pitchFamily="49" charset="0"/>
      <p:regular r:id="rId23"/>
      <p:bold r:id="rId24"/>
      <p:italic r:id="rId25"/>
      <p:boldItalic r:id="rId26"/>
    </p:embeddedFont>
    <p:embeddedFont>
      <p:font typeface="Nunito Light" pitchFamily="2" charset="0"/>
      <p:regular r:id="rId27"/>
      <p: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2A68AF6-6035-4F49-AADE-9D7C9AF3B765}">
  <a:tblStyle styleId="{C2A68AF6-6035-4F49-AADE-9D7C9AF3B76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BED236E-F9AA-4C05-90F4-2212F344A470}"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2" name="Google Shape;60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a:extLst>
            <a:ext uri="{FF2B5EF4-FFF2-40B4-BE49-F238E27FC236}">
              <a16:creationId xmlns:a16="http://schemas.microsoft.com/office/drawing/2014/main" id="{EBA1CB0F-C4C6-8A8E-E285-7D115AB8CA17}"/>
            </a:ext>
          </a:extLst>
        </p:cNvPr>
        <p:cNvGrpSpPr/>
        <p:nvPr/>
      </p:nvGrpSpPr>
      <p:grpSpPr>
        <a:xfrm>
          <a:off x="0" y="0"/>
          <a:ext cx="0" cy="0"/>
          <a:chOff x="0" y="0"/>
          <a:chExt cx="0" cy="0"/>
        </a:xfrm>
      </p:grpSpPr>
      <p:sp>
        <p:nvSpPr>
          <p:cNvPr id="663" name="Google Shape;663;g184d99d1a72_0_15:notes">
            <a:extLst>
              <a:ext uri="{FF2B5EF4-FFF2-40B4-BE49-F238E27FC236}">
                <a16:creationId xmlns:a16="http://schemas.microsoft.com/office/drawing/2014/main" id="{827CBE91-5443-8DCF-8175-60863A8229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84d99d1a72_0_15:notes">
            <a:extLst>
              <a:ext uri="{FF2B5EF4-FFF2-40B4-BE49-F238E27FC236}">
                <a16:creationId xmlns:a16="http://schemas.microsoft.com/office/drawing/2014/main" id="{EB912EB2-DEE4-75F3-1FE5-E3C61A2168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148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1910c9cffe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910c9cffe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a:extLst>
            <a:ext uri="{FF2B5EF4-FFF2-40B4-BE49-F238E27FC236}">
              <a16:creationId xmlns:a16="http://schemas.microsoft.com/office/drawing/2014/main" id="{5CE3D998-27AD-4628-AF67-53FAAE650FDC}"/>
            </a:ext>
          </a:extLst>
        </p:cNvPr>
        <p:cNvGrpSpPr/>
        <p:nvPr/>
      </p:nvGrpSpPr>
      <p:grpSpPr>
        <a:xfrm>
          <a:off x="0" y="0"/>
          <a:ext cx="0" cy="0"/>
          <a:chOff x="0" y="0"/>
          <a:chExt cx="0" cy="0"/>
        </a:xfrm>
      </p:grpSpPr>
      <p:sp>
        <p:nvSpPr>
          <p:cNvPr id="765" name="Google Shape;765;g1910c9cffe2_0_69:notes">
            <a:extLst>
              <a:ext uri="{FF2B5EF4-FFF2-40B4-BE49-F238E27FC236}">
                <a16:creationId xmlns:a16="http://schemas.microsoft.com/office/drawing/2014/main" id="{1A68C131-D5DE-6B04-A39A-BB29D70521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1910c9cffe2_0_69:notes">
            <a:extLst>
              <a:ext uri="{FF2B5EF4-FFF2-40B4-BE49-F238E27FC236}">
                <a16:creationId xmlns:a16="http://schemas.microsoft.com/office/drawing/2014/main" id="{33627BB8-A7C9-3954-EC09-A6493E340D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1649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a:extLst>
            <a:ext uri="{FF2B5EF4-FFF2-40B4-BE49-F238E27FC236}">
              <a16:creationId xmlns:a16="http://schemas.microsoft.com/office/drawing/2014/main" id="{3504D523-AD79-8DC7-FF0D-E92503F8BE13}"/>
            </a:ext>
          </a:extLst>
        </p:cNvPr>
        <p:cNvGrpSpPr/>
        <p:nvPr/>
      </p:nvGrpSpPr>
      <p:grpSpPr>
        <a:xfrm>
          <a:off x="0" y="0"/>
          <a:ext cx="0" cy="0"/>
          <a:chOff x="0" y="0"/>
          <a:chExt cx="0" cy="0"/>
        </a:xfrm>
      </p:grpSpPr>
      <p:sp>
        <p:nvSpPr>
          <p:cNvPr id="663" name="Google Shape;663;g184d99d1a72_0_15:notes">
            <a:extLst>
              <a:ext uri="{FF2B5EF4-FFF2-40B4-BE49-F238E27FC236}">
                <a16:creationId xmlns:a16="http://schemas.microsoft.com/office/drawing/2014/main" id="{E04FB87B-21E8-0F59-6D06-653AAF5E0F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84d99d1a72_0_15:notes">
            <a:extLst>
              <a:ext uri="{FF2B5EF4-FFF2-40B4-BE49-F238E27FC236}">
                <a16:creationId xmlns:a16="http://schemas.microsoft.com/office/drawing/2014/main" id="{7C2F3765-5E57-C393-77C3-C6C01FE4DD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7088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a:extLst>
            <a:ext uri="{FF2B5EF4-FFF2-40B4-BE49-F238E27FC236}">
              <a16:creationId xmlns:a16="http://schemas.microsoft.com/office/drawing/2014/main" id="{226F5B41-64F8-953B-5293-8A94A9B610CA}"/>
            </a:ext>
          </a:extLst>
        </p:cNvPr>
        <p:cNvGrpSpPr/>
        <p:nvPr/>
      </p:nvGrpSpPr>
      <p:grpSpPr>
        <a:xfrm>
          <a:off x="0" y="0"/>
          <a:ext cx="0" cy="0"/>
          <a:chOff x="0" y="0"/>
          <a:chExt cx="0" cy="0"/>
        </a:xfrm>
      </p:grpSpPr>
      <p:sp>
        <p:nvSpPr>
          <p:cNvPr id="693" name="Google Shape;693;g54dda1946d_6_308:notes">
            <a:extLst>
              <a:ext uri="{FF2B5EF4-FFF2-40B4-BE49-F238E27FC236}">
                <a16:creationId xmlns:a16="http://schemas.microsoft.com/office/drawing/2014/main" id="{0FCC9AD6-F65D-5182-11AF-C69EA7D38F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54dda1946d_6_308:notes">
            <a:extLst>
              <a:ext uri="{FF2B5EF4-FFF2-40B4-BE49-F238E27FC236}">
                <a16:creationId xmlns:a16="http://schemas.microsoft.com/office/drawing/2014/main" id="{7A9B8482-BE20-3C04-9510-B529B6687E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2152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a:extLst>
            <a:ext uri="{FF2B5EF4-FFF2-40B4-BE49-F238E27FC236}">
              <a16:creationId xmlns:a16="http://schemas.microsoft.com/office/drawing/2014/main" id="{C9F6CA3E-CF00-B565-3B89-50D1CF74BE14}"/>
            </a:ext>
          </a:extLst>
        </p:cNvPr>
        <p:cNvGrpSpPr/>
        <p:nvPr/>
      </p:nvGrpSpPr>
      <p:grpSpPr>
        <a:xfrm>
          <a:off x="0" y="0"/>
          <a:ext cx="0" cy="0"/>
          <a:chOff x="0" y="0"/>
          <a:chExt cx="0" cy="0"/>
        </a:xfrm>
      </p:grpSpPr>
      <p:sp>
        <p:nvSpPr>
          <p:cNvPr id="636" name="Google Shape;636;gd431007ba2_0_215:notes">
            <a:extLst>
              <a:ext uri="{FF2B5EF4-FFF2-40B4-BE49-F238E27FC236}">
                <a16:creationId xmlns:a16="http://schemas.microsoft.com/office/drawing/2014/main" id="{E81DDB87-D758-1248-C372-EAB03E8E46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d431007ba2_0_215:notes">
            <a:extLst>
              <a:ext uri="{FF2B5EF4-FFF2-40B4-BE49-F238E27FC236}">
                <a16:creationId xmlns:a16="http://schemas.microsoft.com/office/drawing/2014/main" id="{36407B24-81A6-0617-31F4-96AE443301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111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p:cNvGrpSpPr/>
        <p:nvPr/>
      </p:nvGrpSpPr>
      <p:grpSpPr>
        <a:xfrm>
          <a:off x="0" y="0"/>
          <a:ext cx="0" cy="0"/>
          <a:chOff x="0" y="0"/>
          <a:chExt cx="0" cy="0"/>
        </a:xfrm>
      </p:grpSpPr>
      <p:sp>
        <p:nvSpPr>
          <p:cNvPr id="656" name="Google Shape;656;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5">
          <a:extLst>
            <a:ext uri="{FF2B5EF4-FFF2-40B4-BE49-F238E27FC236}">
              <a16:creationId xmlns:a16="http://schemas.microsoft.com/office/drawing/2014/main" id="{BC320C06-9FA9-AD80-D0B6-46C6B3155FC7}"/>
            </a:ext>
          </a:extLst>
        </p:cNvPr>
        <p:cNvGrpSpPr/>
        <p:nvPr/>
      </p:nvGrpSpPr>
      <p:grpSpPr>
        <a:xfrm>
          <a:off x="0" y="0"/>
          <a:ext cx="0" cy="0"/>
          <a:chOff x="0" y="0"/>
          <a:chExt cx="0" cy="0"/>
        </a:xfrm>
      </p:grpSpPr>
      <p:sp>
        <p:nvSpPr>
          <p:cNvPr id="656" name="Google Shape;656;g54dda1946d_6_322:notes">
            <a:extLst>
              <a:ext uri="{FF2B5EF4-FFF2-40B4-BE49-F238E27FC236}">
                <a16:creationId xmlns:a16="http://schemas.microsoft.com/office/drawing/2014/main" id="{D3BFCF55-1EDB-4BCA-B227-E80ADF43A1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7" name="Google Shape;657;g54dda1946d_6_322:notes">
            <a:extLst>
              <a:ext uri="{FF2B5EF4-FFF2-40B4-BE49-F238E27FC236}">
                <a16:creationId xmlns:a16="http://schemas.microsoft.com/office/drawing/2014/main" id="{198AFC86-3DB2-0BFA-5AFE-0C08BCA903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16454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a:extLst>
            <a:ext uri="{FF2B5EF4-FFF2-40B4-BE49-F238E27FC236}">
              <a16:creationId xmlns:a16="http://schemas.microsoft.com/office/drawing/2014/main" id="{25129B55-A820-E849-881C-C60737CE6855}"/>
            </a:ext>
          </a:extLst>
        </p:cNvPr>
        <p:cNvGrpSpPr/>
        <p:nvPr/>
      </p:nvGrpSpPr>
      <p:grpSpPr>
        <a:xfrm>
          <a:off x="0" y="0"/>
          <a:ext cx="0" cy="0"/>
          <a:chOff x="0" y="0"/>
          <a:chExt cx="0" cy="0"/>
        </a:xfrm>
      </p:grpSpPr>
      <p:sp>
        <p:nvSpPr>
          <p:cNvPr id="663" name="Google Shape;663;g184d99d1a72_0_15:notes">
            <a:extLst>
              <a:ext uri="{FF2B5EF4-FFF2-40B4-BE49-F238E27FC236}">
                <a16:creationId xmlns:a16="http://schemas.microsoft.com/office/drawing/2014/main" id="{D1E13B66-C55A-6933-7705-565875D728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184d99d1a72_0_15:notes">
            <a:extLst>
              <a:ext uri="{FF2B5EF4-FFF2-40B4-BE49-F238E27FC236}">
                <a16:creationId xmlns:a16="http://schemas.microsoft.com/office/drawing/2014/main" id="{4D80680C-A416-8503-B784-0B1D8C3D1F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1802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4"/>
        <p:cNvGrpSpPr/>
        <p:nvPr/>
      </p:nvGrpSpPr>
      <p:grpSpPr>
        <a:xfrm>
          <a:off x="0" y="0"/>
          <a:ext cx="0" cy="0"/>
          <a:chOff x="0" y="0"/>
          <a:chExt cx="0" cy="0"/>
        </a:xfrm>
      </p:grpSpPr>
      <p:sp>
        <p:nvSpPr>
          <p:cNvPr id="775" name="Google Shape;775;g1910c9cffe2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6" name="Google Shape;776;g1910c9cffe2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1910c9cffe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1910c9cffe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44292" y="243900"/>
            <a:ext cx="8655872" cy="4652250"/>
            <a:chOff x="244292" y="243900"/>
            <a:chExt cx="8655872" cy="4652250"/>
          </a:xfrm>
        </p:grpSpPr>
        <p:grpSp>
          <p:nvGrpSpPr>
            <p:cNvPr id="10" name="Google Shape;10;p2"/>
            <p:cNvGrpSpPr/>
            <p:nvPr/>
          </p:nvGrpSpPr>
          <p:grpSpPr>
            <a:xfrm>
              <a:off x="6576198" y="243900"/>
              <a:ext cx="2323966" cy="74400"/>
              <a:chOff x="6549300" y="620875"/>
              <a:chExt cx="2490320" cy="74400"/>
            </a:xfrm>
          </p:grpSpPr>
          <p:sp>
            <p:nvSpPr>
              <p:cNvPr id="11" name="Google Shape;11;p2"/>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2" name="Google Shape;12;p2"/>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 name="Google Shape;13;p2"/>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4" name="Google Shape;14;p2"/>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 name="Google Shape;15;p2"/>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16" name="Google Shape;16;p2"/>
            <p:cNvGrpSpPr/>
            <p:nvPr/>
          </p:nvGrpSpPr>
          <p:grpSpPr>
            <a:xfrm rot="10800000">
              <a:off x="244292" y="4821750"/>
              <a:ext cx="2323966" cy="74400"/>
              <a:chOff x="6549300" y="620875"/>
              <a:chExt cx="2490320" cy="74400"/>
            </a:xfrm>
          </p:grpSpPr>
          <p:sp>
            <p:nvSpPr>
              <p:cNvPr id="17" name="Google Shape;17;p2"/>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 name="Google Shape;18;p2"/>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 name="Google Shape;19;p2"/>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0" name="Google Shape;20;p2"/>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 name="Google Shape;21;p2"/>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22" name="Google Shape;22;p2"/>
          <p:cNvSpPr txBox="1">
            <a:spLocks noGrp="1"/>
          </p:cNvSpPr>
          <p:nvPr>
            <p:ph type="ctrTitle"/>
          </p:nvPr>
        </p:nvSpPr>
        <p:spPr>
          <a:xfrm>
            <a:off x="655263" y="850175"/>
            <a:ext cx="6611100" cy="329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Clr>
                <a:srgbClr val="191919"/>
              </a:buClr>
              <a:buSzPts val="5200"/>
              <a:buNone/>
              <a:defRPr sz="4400"/>
            </a:lvl1pPr>
            <a:lvl2pPr lvl="1"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2pPr>
            <a:lvl3pPr lvl="2"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3pPr>
            <a:lvl4pPr lvl="3"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4pPr>
            <a:lvl5pPr lvl="4"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5pPr>
            <a:lvl6pPr lvl="5"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6pPr>
            <a:lvl7pPr lvl="6"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7pPr>
            <a:lvl8pPr lvl="7"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8pPr>
            <a:lvl9pPr lvl="8" algn="ctr">
              <a:spcBef>
                <a:spcPts val="0"/>
              </a:spcBef>
              <a:spcAft>
                <a:spcPts val="0"/>
              </a:spcAft>
              <a:buClr>
                <a:srgbClr val="191919"/>
              </a:buClr>
              <a:buSzPts val="5200"/>
              <a:buFont typeface="IBM Plex Mono"/>
              <a:buNone/>
              <a:defRPr sz="5200">
                <a:solidFill>
                  <a:srgbClr val="191919"/>
                </a:solidFill>
                <a:latin typeface="IBM Plex Mono"/>
                <a:ea typeface="IBM Plex Mono"/>
                <a:cs typeface="IBM Plex Mono"/>
                <a:sym typeface="IBM Plex Mono"/>
              </a:defRPr>
            </a:lvl9pPr>
          </a:lstStyle>
          <a:p>
            <a:endParaRPr/>
          </a:p>
        </p:txBody>
      </p:sp>
      <p:sp>
        <p:nvSpPr>
          <p:cNvPr id="23" name="Google Shape;23;p2"/>
          <p:cNvSpPr txBox="1">
            <a:spLocks noGrp="1"/>
          </p:cNvSpPr>
          <p:nvPr>
            <p:ph type="subTitle" idx="1"/>
          </p:nvPr>
        </p:nvSpPr>
        <p:spPr>
          <a:xfrm>
            <a:off x="4806262" y="3837503"/>
            <a:ext cx="2760000" cy="7665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365"/>
        <p:cNvGrpSpPr/>
        <p:nvPr/>
      </p:nvGrpSpPr>
      <p:grpSpPr>
        <a:xfrm>
          <a:off x="0" y="0"/>
          <a:ext cx="0" cy="0"/>
          <a:chOff x="0" y="0"/>
          <a:chExt cx="0" cy="0"/>
        </a:xfrm>
      </p:grpSpPr>
      <p:grpSp>
        <p:nvGrpSpPr>
          <p:cNvPr id="366" name="Google Shape;366;p18"/>
          <p:cNvGrpSpPr/>
          <p:nvPr/>
        </p:nvGrpSpPr>
        <p:grpSpPr>
          <a:xfrm>
            <a:off x="174450" y="175638"/>
            <a:ext cx="8795100" cy="4826700"/>
            <a:chOff x="174450" y="176325"/>
            <a:chExt cx="8795100" cy="4826700"/>
          </a:xfrm>
        </p:grpSpPr>
        <p:sp>
          <p:nvSpPr>
            <p:cNvPr id="367" name="Google Shape;367;p18"/>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8" name="Google Shape;368;p18"/>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369" name="Google Shape;369;p18"/>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0" name="Google Shape;370;p18"/>
          <p:cNvSpPr txBox="1">
            <a:spLocks noGrp="1"/>
          </p:cNvSpPr>
          <p:nvPr>
            <p:ph type="body" idx="1"/>
          </p:nvPr>
        </p:nvSpPr>
        <p:spPr>
          <a:xfrm>
            <a:off x="713250" y="1196100"/>
            <a:ext cx="7717500" cy="2260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120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71" name="Google Shape;371;p18"/>
          <p:cNvGrpSpPr/>
          <p:nvPr/>
        </p:nvGrpSpPr>
        <p:grpSpPr>
          <a:xfrm>
            <a:off x="350316" y="556714"/>
            <a:ext cx="8443350" cy="2323966"/>
            <a:chOff x="350316" y="556714"/>
            <a:chExt cx="8443350" cy="2323966"/>
          </a:xfrm>
        </p:grpSpPr>
        <p:grpSp>
          <p:nvGrpSpPr>
            <p:cNvPr id="372" name="Google Shape;372;p18"/>
            <p:cNvGrpSpPr/>
            <p:nvPr/>
          </p:nvGrpSpPr>
          <p:grpSpPr>
            <a:xfrm rot="-5400000">
              <a:off x="-774467" y="1681497"/>
              <a:ext cx="2323966" cy="74400"/>
              <a:chOff x="6549300" y="620875"/>
              <a:chExt cx="2490320" cy="74400"/>
            </a:xfrm>
          </p:grpSpPr>
          <p:sp>
            <p:nvSpPr>
              <p:cNvPr id="373" name="Google Shape;373;p18"/>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74" name="Google Shape;374;p18"/>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75" name="Google Shape;375;p18"/>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76" name="Google Shape;376;p18"/>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77" name="Google Shape;377;p18"/>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378" name="Google Shape;378;p18"/>
            <p:cNvGrpSpPr/>
            <p:nvPr/>
          </p:nvGrpSpPr>
          <p:grpSpPr>
            <a:xfrm rot="-5400000">
              <a:off x="7594483" y="1681497"/>
              <a:ext cx="2323966" cy="74400"/>
              <a:chOff x="6549300" y="620875"/>
              <a:chExt cx="2490320" cy="74400"/>
            </a:xfrm>
          </p:grpSpPr>
          <p:sp>
            <p:nvSpPr>
              <p:cNvPr id="379" name="Google Shape;379;p18"/>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80" name="Google Shape;380;p18"/>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81" name="Google Shape;381;p18"/>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82" name="Google Shape;382;p18"/>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83" name="Google Shape;383;p18"/>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403"/>
        <p:cNvGrpSpPr/>
        <p:nvPr/>
      </p:nvGrpSpPr>
      <p:grpSpPr>
        <a:xfrm>
          <a:off x="0" y="0"/>
          <a:ext cx="0" cy="0"/>
          <a:chOff x="0" y="0"/>
          <a:chExt cx="0" cy="0"/>
        </a:xfrm>
      </p:grpSpPr>
      <p:grpSp>
        <p:nvGrpSpPr>
          <p:cNvPr id="404" name="Google Shape;404;p20"/>
          <p:cNvGrpSpPr/>
          <p:nvPr/>
        </p:nvGrpSpPr>
        <p:grpSpPr>
          <a:xfrm>
            <a:off x="174450" y="175638"/>
            <a:ext cx="8795100" cy="4826700"/>
            <a:chOff x="174450" y="176325"/>
            <a:chExt cx="8795100" cy="4826700"/>
          </a:xfrm>
        </p:grpSpPr>
        <p:sp>
          <p:nvSpPr>
            <p:cNvPr id="405" name="Google Shape;405;p20"/>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06" name="Google Shape;406;p20"/>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407" name="Google Shape;407;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8" name="Google Shape;408;p20"/>
          <p:cNvSpPr txBox="1">
            <a:spLocks noGrp="1"/>
          </p:cNvSpPr>
          <p:nvPr>
            <p:ph type="subTitle" idx="1"/>
          </p:nvPr>
        </p:nvSpPr>
        <p:spPr>
          <a:xfrm>
            <a:off x="713227" y="2853637"/>
            <a:ext cx="6588300" cy="4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09" name="Google Shape;409;p20"/>
          <p:cNvSpPr txBox="1">
            <a:spLocks noGrp="1"/>
          </p:cNvSpPr>
          <p:nvPr>
            <p:ph type="subTitle" idx="2"/>
          </p:nvPr>
        </p:nvSpPr>
        <p:spPr>
          <a:xfrm>
            <a:off x="713226" y="1650175"/>
            <a:ext cx="6588300" cy="4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0" name="Google Shape;410;p20"/>
          <p:cNvSpPr txBox="1">
            <a:spLocks noGrp="1"/>
          </p:cNvSpPr>
          <p:nvPr>
            <p:ph type="subTitle" idx="3"/>
          </p:nvPr>
        </p:nvSpPr>
        <p:spPr>
          <a:xfrm>
            <a:off x="713226" y="4057100"/>
            <a:ext cx="6588300" cy="47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11" name="Google Shape;411;p20"/>
          <p:cNvSpPr txBox="1">
            <a:spLocks noGrp="1"/>
          </p:cNvSpPr>
          <p:nvPr>
            <p:ph type="subTitle" idx="4"/>
          </p:nvPr>
        </p:nvSpPr>
        <p:spPr>
          <a:xfrm>
            <a:off x="713227" y="2442137"/>
            <a:ext cx="6588300" cy="47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2" name="Google Shape;412;p20"/>
          <p:cNvSpPr txBox="1">
            <a:spLocks noGrp="1"/>
          </p:cNvSpPr>
          <p:nvPr>
            <p:ph type="subTitle" idx="5"/>
          </p:nvPr>
        </p:nvSpPr>
        <p:spPr>
          <a:xfrm>
            <a:off x="713226" y="1238675"/>
            <a:ext cx="6588300" cy="47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413" name="Google Shape;413;p20"/>
          <p:cNvSpPr txBox="1">
            <a:spLocks noGrp="1"/>
          </p:cNvSpPr>
          <p:nvPr>
            <p:ph type="subTitle" idx="6"/>
          </p:nvPr>
        </p:nvSpPr>
        <p:spPr>
          <a:xfrm>
            <a:off x="713225" y="3645600"/>
            <a:ext cx="6588300" cy="470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414" name="Google Shape;414;p20"/>
          <p:cNvGrpSpPr/>
          <p:nvPr/>
        </p:nvGrpSpPr>
        <p:grpSpPr>
          <a:xfrm>
            <a:off x="346058" y="4756047"/>
            <a:ext cx="8447556" cy="74403"/>
            <a:chOff x="346058" y="4756047"/>
            <a:chExt cx="8447556" cy="74403"/>
          </a:xfrm>
        </p:grpSpPr>
        <p:grpSp>
          <p:nvGrpSpPr>
            <p:cNvPr id="415" name="Google Shape;415;p20"/>
            <p:cNvGrpSpPr/>
            <p:nvPr/>
          </p:nvGrpSpPr>
          <p:grpSpPr>
            <a:xfrm rot="10800000" flipH="1">
              <a:off x="6469648" y="4756050"/>
              <a:ext cx="2323966" cy="74400"/>
              <a:chOff x="6549300" y="620875"/>
              <a:chExt cx="2490320" cy="74400"/>
            </a:xfrm>
          </p:grpSpPr>
          <p:sp>
            <p:nvSpPr>
              <p:cNvPr id="416" name="Google Shape;416;p20"/>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17" name="Google Shape;417;p20"/>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18" name="Google Shape;418;p20"/>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19" name="Google Shape;419;p20"/>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20" name="Google Shape;420;p20"/>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421" name="Google Shape;421;p20"/>
            <p:cNvGrpSpPr/>
            <p:nvPr/>
          </p:nvGrpSpPr>
          <p:grpSpPr>
            <a:xfrm rot="10800000">
              <a:off x="346058" y="4756047"/>
              <a:ext cx="2323966" cy="74400"/>
              <a:chOff x="6549300" y="620875"/>
              <a:chExt cx="2490320" cy="74400"/>
            </a:xfrm>
          </p:grpSpPr>
          <p:sp>
            <p:nvSpPr>
              <p:cNvPr id="422" name="Google Shape;422;p20"/>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23" name="Google Shape;423;p20"/>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24" name="Google Shape;424;p20"/>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25" name="Google Shape;425;p20"/>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426" name="Google Shape;426;p20"/>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3"/>
        <p:cNvGrpSpPr/>
        <p:nvPr/>
      </p:nvGrpSpPr>
      <p:grpSpPr>
        <a:xfrm>
          <a:off x="0" y="0"/>
          <a:ext cx="0" cy="0"/>
          <a:chOff x="0" y="0"/>
          <a:chExt cx="0" cy="0"/>
        </a:xfrm>
      </p:grpSpPr>
      <p:grpSp>
        <p:nvGrpSpPr>
          <p:cNvPr id="504" name="Google Shape;504;p24"/>
          <p:cNvGrpSpPr/>
          <p:nvPr/>
        </p:nvGrpSpPr>
        <p:grpSpPr>
          <a:xfrm>
            <a:off x="174450" y="175638"/>
            <a:ext cx="8795100" cy="4826700"/>
            <a:chOff x="174450" y="176325"/>
            <a:chExt cx="8795100" cy="4826700"/>
          </a:xfrm>
        </p:grpSpPr>
        <p:sp>
          <p:nvSpPr>
            <p:cNvPr id="505" name="Google Shape;505;p24"/>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06" name="Google Shape;506;p24"/>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07" name="Google Shape;507;p24"/>
          <p:cNvGrpSpPr/>
          <p:nvPr/>
        </p:nvGrpSpPr>
        <p:grpSpPr>
          <a:xfrm>
            <a:off x="331175" y="558375"/>
            <a:ext cx="8483700" cy="4045613"/>
            <a:chOff x="331175" y="558375"/>
            <a:chExt cx="8483700" cy="4045613"/>
          </a:xfrm>
        </p:grpSpPr>
        <p:grpSp>
          <p:nvGrpSpPr>
            <p:cNvPr id="508" name="Google Shape;508;p24"/>
            <p:cNvGrpSpPr/>
            <p:nvPr/>
          </p:nvGrpSpPr>
          <p:grpSpPr>
            <a:xfrm>
              <a:off x="331175" y="3552825"/>
              <a:ext cx="920400" cy="1051163"/>
              <a:chOff x="1508750" y="36588"/>
              <a:chExt cx="920400" cy="1051163"/>
            </a:xfrm>
          </p:grpSpPr>
          <p:sp>
            <p:nvSpPr>
              <p:cNvPr id="509" name="Google Shape;509;p24"/>
              <p:cNvSpPr/>
              <p:nvPr/>
            </p:nvSpPr>
            <p:spPr>
              <a:xfrm>
                <a:off x="1508750" y="492250"/>
                <a:ext cx="920400" cy="595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0" name="Google Shape;510;p24"/>
              <p:cNvSpPr/>
              <p:nvPr/>
            </p:nvSpPr>
            <p:spPr>
              <a:xfrm rot="-2700000">
                <a:off x="1646085" y="170323"/>
                <a:ext cx="645730" cy="645730"/>
              </a:xfrm>
              <a:prstGeom prst="rtTriangle">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11" name="Google Shape;511;p24"/>
            <p:cNvGrpSpPr/>
            <p:nvPr/>
          </p:nvGrpSpPr>
          <p:grpSpPr>
            <a:xfrm>
              <a:off x="8131175" y="558375"/>
              <a:ext cx="683700" cy="1137000"/>
              <a:chOff x="-1144200" y="2928625"/>
              <a:chExt cx="683700" cy="1137000"/>
            </a:xfrm>
          </p:grpSpPr>
          <p:sp>
            <p:nvSpPr>
              <p:cNvPr id="512" name="Google Shape;512;p24"/>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3" name="Google Shape;513;p24"/>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514" name="Google Shape;514;p24"/>
              <p:cNvGrpSpPr/>
              <p:nvPr/>
            </p:nvGrpSpPr>
            <p:grpSpPr>
              <a:xfrm>
                <a:off x="-1080750" y="3107500"/>
                <a:ext cx="556800" cy="752050"/>
                <a:chOff x="-1080750" y="3107500"/>
                <a:chExt cx="556800" cy="752050"/>
              </a:xfrm>
            </p:grpSpPr>
            <p:sp>
              <p:nvSpPr>
                <p:cNvPr id="515" name="Google Shape;515;p24"/>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6" name="Google Shape;516;p24"/>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7" name="Google Shape;517;p24"/>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8" name="Google Shape;518;p24"/>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19" name="Google Shape;519;p24"/>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0" name="Google Shape;520;p24"/>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1" name="Google Shape;521;p24"/>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2" name="Google Shape;522;p24"/>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3" name="Google Shape;523;p24"/>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4" name="Google Shape;524;p24"/>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5" name="Google Shape;525;p24"/>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6" name="Google Shape;526;p24"/>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7" name="Google Shape;527;p24"/>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8" name="Google Shape;528;p24"/>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29" name="Google Shape;529;p24"/>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grpSp>
        <p:nvGrpSpPr>
          <p:cNvPr id="530" name="Google Shape;530;p24"/>
          <p:cNvGrpSpPr/>
          <p:nvPr/>
        </p:nvGrpSpPr>
        <p:grpSpPr>
          <a:xfrm>
            <a:off x="346058" y="4756047"/>
            <a:ext cx="8447556" cy="74403"/>
            <a:chOff x="346058" y="4756047"/>
            <a:chExt cx="8447556" cy="74403"/>
          </a:xfrm>
        </p:grpSpPr>
        <p:grpSp>
          <p:nvGrpSpPr>
            <p:cNvPr id="531" name="Google Shape;531;p24"/>
            <p:cNvGrpSpPr/>
            <p:nvPr/>
          </p:nvGrpSpPr>
          <p:grpSpPr>
            <a:xfrm rot="10800000" flipH="1">
              <a:off x="6469648" y="4756050"/>
              <a:ext cx="2323966" cy="74400"/>
              <a:chOff x="6549300" y="620875"/>
              <a:chExt cx="2490320" cy="74400"/>
            </a:xfrm>
          </p:grpSpPr>
          <p:sp>
            <p:nvSpPr>
              <p:cNvPr id="532" name="Google Shape;532;p24"/>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33" name="Google Shape;533;p24"/>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34" name="Google Shape;534;p24"/>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35" name="Google Shape;535;p24"/>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36" name="Google Shape;536;p24"/>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37" name="Google Shape;537;p24"/>
            <p:cNvGrpSpPr/>
            <p:nvPr/>
          </p:nvGrpSpPr>
          <p:grpSpPr>
            <a:xfrm rot="10800000">
              <a:off x="346058" y="4756047"/>
              <a:ext cx="2323966" cy="74400"/>
              <a:chOff x="6549300" y="620875"/>
              <a:chExt cx="2490320" cy="74400"/>
            </a:xfrm>
          </p:grpSpPr>
          <p:sp>
            <p:nvSpPr>
              <p:cNvPr id="538" name="Google Shape;538;p24"/>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39" name="Google Shape;539;p24"/>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40" name="Google Shape;540;p24"/>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41" name="Google Shape;541;p24"/>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42" name="Google Shape;542;p24"/>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43"/>
        <p:cNvGrpSpPr/>
        <p:nvPr/>
      </p:nvGrpSpPr>
      <p:grpSpPr>
        <a:xfrm>
          <a:off x="0" y="0"/>
          <a:ext cx="0" cy="0"/>
          <a:chOff x="0" y="0"/>
          <a:chExt cx="0" cy="0"/>
        </a:xfrm>
      </p:grpSpPr>
      <p:grpSp>
        <p:nvGrpSpPr>
          <p:cNvPr id="544" name="Google Shape;544;p25"/>
          <p:cNvGrpSpPr/>
          <p:nvPr/>
        </p:nvGrpSpPr>
        <p:grpSpPr>
          <a:xfrm>
            <a:off x="1331884" y="588337"/>
            <a:ext cx="6480236" cy="3889386"/>
            <a:chOff x="174441" y="-326550"/>
            <a:chExt cx="8795109" cy="3967547"/>
          </a:xfrm>
        </p:grpSpPr>
        <p:sp>
          <p:nvSpPr>
            <p:cNvPr id="545" name="Google Shape;545;p25"/>
            <p:cNvSpPr/>
            <p:nvPr/>
          </p:nvSpPr>
          <p:spPr>
            <a:xfrm>
              <a:off x="174441" y="-163603"/>
              <a:ext cx="8795100" cy="380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46" name="Google Shape;546;p25"/>
            <p:cNvSpPr/>
            <p:nvPr/>
          </p:nvSpPr>
          <p:spPr>
            <a:xfrm>
              <a:off x="174450" y="-326550"/>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47" name="Google Shape;547;p25"/>
          <p:cNvGrpSpPr/>
          <p:nvPr/>
        </p:nvGrpSpPr>
        <p:grpSpPr>
          <a:xfrm>
            <a:off x="448412" y="1052725"/>
            <a:ext cx="8082220" cy="3234675"/>
            <a:chOff x="448412" y="1052725"/>
            <a:chExt cx="8082220" cy="3234675"/>
          </a:xfrm>
        </p:grpSpPr>
        <p:grpSp>
          <p:nvGrpSpPr>
            <p:cNvPr id="548" name="Google Shape;548;p25"/>
            <p:cNvGrpSpPr/>
            <p:nvPr/>
          </p:nvGrpSpPr>
          <p:grpSpPr>
            <a:xfrm>
              <a:off x="448412" y="1052725"/>
              <a:ext cx="2011500" cy="1172100"/>
              <a:chOff x="9312437" y="1665650"/>
              <a:chExt cx="2011500" cy="1172100"/>
            </a:xfrm>
          </p:grpSpPr>
          <p:sp>
            <p:nvSpPr>
              <p:cNvPr id="549" name="Google Shape;549;p25"/>
              <p:cNvSpPr/>
              <p:nvPr/>
            </p:nvSpPr>
            <p:spPr>
              <a:xfrm>
                <a:off x="9312437" y="1665650"/>
                <a:ext cx="2008500" cy="11721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550" name="Google Shape;550;p25"/>
              <p:cNvCxnSpPr/>
              <p:nvPr/>
            </p:nvCxnSpPr>
            <p:spPr>
              <a:xfrm>
                <a:off x="9312437" y="1788346"/>
                <a:ext cx="2011500" cy="0"/>
              </a:xfrm>
              <a:prstGeom prst="straightConnector1">
                <a:avLst/>
              </a:prstGeom>
              <a:noFill/>
              <a:ln w="9525" cap="flat" cmpd="sng">
                <a:solidFill>
                  <a:schemeClr val="accent2"/>
                </a:solidFill>
                <a:prstDash val="solid"/>
                <a:round/>
                <a:headEnd type="none" w="med" len="med"/>
                <a:tailEnd type="none" w="med" len="med"/>
              </a:ln>
            </p:spPr>
          </p:cxnSp>
          <p:sp>
            <p:nvSpPr>
              <p:cNvPr id="551" name="Google Shape;551;p25"/>
              <p:cNvSpPr/>
              <p:nvPr/>
            </p:nvSpPr>
            <p:spPr>
              <a:xfrm>
                <a:off x="9368075" y="1929625"/>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2" name="Google Shape;552;p25"/>
              <p:cNvSpPr/>
              <p:nvPr/>
            </p:nvSpPr>
            <p:spPr>
              <a:xfrm>
                <a:off x="9368075" y="1979544"/>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3" name="Google Shape;553;p25"/>
              <p:cNvSpPr/>
              <p:nvPr/>
            </p:nvSpPr>
            <p:spPr>
              <a:xfrm>
                <a:off x="9368075" y="2029464"/>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4" name="Google Shape;554;p25"/>
              <p:cNvSpPr/>
              <p:nvPr/>
            </p:nvSpPr>
            <p:spPr>
              <a:xfrm>
                <a:off x="9368075" y="2079383"/>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5" name="Google Shape;555;p25"/>
              <p:cNvSpPr/>
              <p:nvPr/>
            </p:nvSpPr>
            <p:spPr>
              <a:xfrm>
                <a:off x="9368075" y="2129303"/>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6" name="Google Shape;556;p25"/>
              <p:cNvSpPr/>
              <p:nvPr/>
            </p:nvSpPr>
            <p:spPr>
              <a:xfrm>
                <a:off x="9368075" y="2179222"/>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7" name="Google Shape;557;p25"/>
              <p:cNvSpPr/>
              <p:nvPr/>
            </p:nvSpPr>
            <p:spPr>
              <a:xfrm>
                <a:off x="9368075" y="2229142"/>
                <a:ext cx="1897200" cy="2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58" name="Google Shape;558;p25"/>
              <p:cNvSpPr/>
              <p:nvPr/>
            </p:nvSpPr>
            <p:spPr>
              <a:xfrm>
                <a:off x="9368075" y="2279050"/>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559" name="Google Shape;559;p25"/>
              <p:cNvGrpSpPr/>
              <p:nvPr/>
            </p:nvGrpSpPr>
            <p:grpSpPr>
              <a:xfrm>
                <a:off x="9368075" y="2460800"/>
                <a:ext cx="698400" cy="77700"/>
                <a:chOff x="9368075" y="2460800"/>
                <a:chExt cx="698400" cy="77700"/>
              </a:xfrm>
            </p:grpSpPr>
            <p:sp>
              <p:nvSpPr>
                <p:cNvPr id="560" name="Google Shape;560;p25"/>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61" name="Google Shape;561;p25"/>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562" name="Google Shape;562;p25"/>
              <p:cNvSpPr/>
              <p:nvPr/>
            </p:nvSpPr>
            <p:spPr>
              <a:xfrm>
                <a:off x="9368075" y="2328974"/>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63" name="Google Shape;563;p25"/>
              <p:cNvSpPr/>
              <p:nvPr/>
            </p:nvSpPr>
            <p:spPr>
              <a:xfrm>
                <a:off x="9368075" y="2378898"/>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64" name="Google Shape;564;p25"/>
            <p:cNvGrpSpPr/>
            <p:nvPr/>
          </p:nvGrpSpPr>
          <p:grpSpPr>
            <a:xfrm>
              <a:off x="7270325" y="3319600"/>
              <a:ext cx="1260307" cy="967800"/>
              <a:chOff x="9185600" y="1152775"/>
              <a:chExt cx="1260307" cy="967800"/>
            </a:xfrm>
          </p:grpSpPr>
          <p:sp>
            <p:nvSpPr>
              <p:cNvPr id="565" name="Google Shape;565;p25"/>
              <p:cNvSpPr/>
              <p:nvPr/>
            </p:nvSpPr>
            <p:spPr>
              <a:xfrm>
                <a:off x="9185600" y="1152775"/>
                <a:ext cx="1258500" cy="9678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566" name="Google Shape;566;p25"/>
              <p:cNvCxnSpPr/>
              <p:nvPr/>
            </p:nvCxnSpPr>
            <p:spPr>
              <a:xfrm>
                <a:off x="9185607" y="1275471"/>
                <a:ext cx="1260300" cy="0"/>
              </a:xfrm>
              <a:prstGeom prst="straightConnector1">
                <a:avLst/>
              </a:prstGeom>
              <a:noFill/>
              <a:ln w="9525" cap="flat" cmpd="sng">
                <a:solidFill>
                  <a:schemeClr val="accent2"/>
                </a:solidFill>
                <a:prstDash val="solid"/>
                <a:round/>
                <a:headEnd type="none" w="med" len="med"/>
                <a:tailEnd type="none" w="med" len="med"/>
              </a:ln>
            </p:spPr>
          </p:cxnSp>
          <p:grpSp>
            <p:nvGrpSpPr>
              <p:cNvPr id="567" name="Google Shape;567;p25"/>
              <p:cNvGrpSpPr/>
              <p:nvPr/>
            </p:nvGrpSpPr>
            <p:grpSpPr>
              <a:xfrm>
                <a:off x="9272252" y="1332250"/>
                <a:ext cx="1084871" cy="608875"/>
                <a:chOff x="9220470" y="1332238"/>
                <a:chExt cx="1188900" cy="608875"/>
              </a:xfrm>
            </p:grpSpPr>
            <p:sp>
              <p:nvSpPr>
                <p:cNvPr id="568" name="Google Shape;568;p25"/>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69" name="Google Shape;569;p25"/>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0" name="Google Shape;570;p25"/>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1" name="Google Shape;571;p25"/>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2" name="Google Shape;572;p25"/>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3" name="Google Shape;573;p25"/>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4" name="Google Shape;574;p25"/>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5" name="Google Shape;575;p25"/>
                <p:cNvSpPr/>
                <p:nvPr/>
              </p:nvSpPr>
              <p:spPr>
                <a:xfrm>
                  <a:off x="9220470" y="1681663"/>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576" name="Google Shape;576;p25"/>
                <p:cNvGrpSpPr/>
                <p:nvPr/>
              </p:nvGrpSpPr>
              <p:grpSpPr>
                <a:xfrm>
                  <a:off x="9220470" y="1863413"/>
                  <a:ext cx="437617" cy="77700"/>
                  <a:chOff x="9368075" y="2460800"/>
                  <a:chExt cx="698400" cy="77700"/>
                </a:xfrm>
              </p:grpSpPr>
              <p:sp>
                <p:nvSpPr>
                  <p:cNvPr id="577" name="Google Shape;577;p25"/>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78" name="Google Shape;578;p25"/>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579" name="Google Shape;579;p25"/>
                <p:cNvSpPr/>
                <p:nvPr/>
              </p:nvSpPr>
              <p:spPr>
                <a:xfrm>
                  <a:off x="9220470" y="1731586"/>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80" name="Google Shape;580;p25"/>
                <p:cNvSpPr/>
                <p:nvPr/>
              </p:nvSpPr>
              <p:spPr>
                <a:xfrm>
                  <a:off x="9220470" y="1781510"/>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grpSp>
        <p:nvGrpSpPr>
          <p:cNvPr id="581" name="Google Shape;581;p25"/>
          <p:cNvGrpSpPr/>
          <p:nvPr/>
        </p:nvGrpSpPr>
        <p:grpSpPr>
          <a:xfrm flipH="1">
            <a:off x="244292" y="243900"/>
            <a:ext cx="8655872" cy="4652250"/>
            <a:chOff x="244292" y="243900"/>
            <a:chExt cx="8655872" cy="4652250"/>
          </a:xfrm>
        </p:grpSpPr>
        <p:grpSp>
          <p:nvGrpSpPr>
            <p:cNvPr id="582" name="Google Shape;582;p25"/>
            <p:cNvGrpSpPr/>
            <p:nvPr/>
          </p:nvGrpSpPr>
          <p:grpSpPr>
            <a:xfrm>
              <a:off x="6576198" y="243900"/>
              <a:ext cx="2323966" cy="74400"/>
              <a:chOff x="6549300" y="620875"/>
              <a:chExt cx="2490320" cy="74400"/>
            </a:xfrm>
          </p:grpSpPr>
          <p:sp>
            <p:nvSpPr>
              <p:cNvPr id="583" name="Google Shape;583;p25"/>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84" name="Google Shape;584;p25"/>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85" name="Google Shape;585;p25"/>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86" name="Google Shape;586;p25"/>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87" name="Google Shape;587;p25"/>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588" name="Google Shape;588;p25"/>
            <p:cNvGrpSpPr/>
            <p:nvPr/>
          </p:nvGrpSpPr>
          <p:grpSpPr>
            <a:xfrm rot="10800000">
              <a:off x="244292" y="4821750"/>
              <a:ext cx="2323966" cy="74400"/>
              <a:chOff x="6549300" y="620875"/>
              <a:chExt cx="2490320" cy="74400"/>
            </a:xfrm>
          </p:grpSpPr>
          <p:sp>
            <p:nvSpPr>
              <p:cNvPr id="589" name="Google Shape;589;p25"/>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90" name="Google Shape;590;p25"/>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91" name="Google Shape;591;p25"/>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92" name="Google Shape;592;p25"/>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593" name="Google Shape;593;p25"/>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a:off x="244292" y="243900"/>
            <a:ext cx="8655872" cy="4652250"/>
            <a:chOff x="244292" y="243900"/>
            <a:chExt cx="8655872" cy="4652250"/>
          </a:xfrm>
        </p:grpSpPr>
        <p:grpSp>
          <p:nvGrpSpPr>
            <p:cNvPr id="26" name="Google Shape;26;p3"/>
            <p:cNvGrpSpPr/>
            <p:nvPr/>
          </p:nvGrpSpPr>
          <p:grpSpPr>
            <a:xfrm rot="10800000">
              <a:off x="244292" y="4821750"/>
              <a:ext cx="2323966" cy="74400"/>
              <a:chOff x="6549300" y="620875"/>
              <a:chExt cx="2490320" cy="74400"/>
            </a:xfrm>
          </p:grpSpPr>
          <p:sp>
            <p:nvSpPr>
              <p:cNvPr id="27" name="Google Shape;27;p3"/>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8" name="Google Shape;28;p3"/>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9" name="Google Shape;29;p3"/>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0" name="Google Shape;30;p3"/>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1" name="Google Shape;31;p3"/>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32" name="Google Shape;32;p3"/>
            <p:cNvGrpSpPr/>
            <p:nvPr/>
          </p:nvGrpSpPr>
          <p:grpSpPr>
            <a:xfrm>
              <a:off x="6576198" y="243900"/>
              <a:ext cx="2323966" cy="74400"/>
              <a:chOff x="6549300" y="620875"/>
              <a:chExt cx="2490320" cy="74400"/>
            </a:xfrm>
          </p:grpSpPr>
          <p:sp>
            <p:nvSpPr>
              <p:cNvPr id="33" name="Google Shape;33;p3"/>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4" name="Google Shape;34;p3"/>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5" name="Google Shape;35;p3"/>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 name="Google Shape;36;p3"/>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7" name="Google Shape;37;p3"/>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38" name="Google Shape;38;p3"/>
          <p:cNvSpPr txBox="1">
            <a:spLocks noGrp="1"/>
          </p:cNvSpPr>
          <p:nvPr>
            <p:ph type="title"/>
          </p:nvPr>
        </p:nvSpPr>
        <p:spPr>
          <a:xfrm>
            <a:off x="3703700" y="2461827"/>
            <a:ext cx="4038300" cy="967800"/>
          </a:xfrm>
          <a:prstGeom prst="rect">
            <a:avLst/>
          </a:prstGeom>
          <a:noFill/>
        </p:spPr>
        <p:txBody>
          <a:bodyPr spcFirstLastPara="1" wrap="square" lIns="91425" tIns="91425" rIns="91425" bIns="91425" anchor="t"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3825525" y="1526163"/>
            <a:ext cx="1260300" cy="8730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8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40" name="Google Shape;40;p3"/>
          <p:cNvSpPr>
            <a:spLocks noGrp="1"/>
          </p:cNvSpPr>
          <p:nvPr>
            <p:ph type="pic" idx="3"/>
          </p:nvPr>
        </p:nvSpPr>
        <p:spPr>
          <a:xfrm flipH="1">
            <a:off x="713225" y="1207188"/>
            <a:ext cx="2430300" cy="2959200"/>
          </a:xfrm>
          <a:prstGeom prst="rect">
            <a:avLst/>
          </a:prstGeom>
          <a:noFill/>
          <a:ln w="9525" cap="flat" cmpd="sng">
            <a:solidFill>
              <a:schemeClr val="accent2"/>
            </a:solidFill>
            <a:prstDash val="solid"/>
            <a:round/>
            <a:headEnd type="none" w="sm" len="sm"/>
            <a:tailEnd type="none" w="sm" len="sm"/>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0"/>
        <p:cNvGrpSpPr/>
        <p:nvPr/>
      </p:nvGrpSpPr>
      <p:grpSpPr>
        <a:xfrm>
          <a:off x="0" y="0"/>
          <a:ext cx="0" cy="0"/>
          <a:chOff x="0" y="0"/>
          <a:chExt cx="0" cy="0"/>
        </a:xfrm>
      </p:grpSpPr>
      <p:grpSp>
        <p:nvGrpSpPr>
          <p:cNvPr id="101" name="Google Shape;101;p7"/>
          <p:cNvGrpSpPr/>
          <p:nvPr/>
        </p:nvGrpSpPr>
        <p:grpSpPr>
          <a:xfrm>
            <a:off x="174450" y="175638"/>
            <a:ext cx="8795100" cy="4826700"/>
            <a:chOff x="174450" y="176325"/>
            <a:chExt cx="8795100" cy="4826700"/>
          </a:xfrm>
        </p:grpSpPr>
        <p:sp>
          <p:nvSpPr>
            <p:cNvPr id="102" name="Google Shape;102;p7"/>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03" name="Google Shape;103;p7"/>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104" name="Google Shape;104;p7"/>
          <p:cNvSpPr txBox="1">
            <a:spLocks noGrp="1"/>
          </p:cNvSpPr>
          <p:nvPr>
            <p:ph type="title"/>
          </p:nvPr>
        </p:nvSpPr>
        <p:spPr>
          <a:xfrm>
            <a:off x="713225" y="508374"/>
            <a:ext cx="4294800" cy="1034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5" name="Google Shape;105;p7"/>
          <p:cNvSpPr txBox="1">
            <a:spLocks noGrp="1"/>
          </p:cNvSpPr>
          <p:nvPr>
            <p:ph type="subTitle" idx="1"/>
          </p:nvPr>
        </p:nvSpPr>
        <p:spPr>
          <a:xfrm>
            <a:off x="713225" y="1790050"/>
            <a:ext cx="4037400" cy="2674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Char char="●"/>
              <a:defRPr/>
            </a:lvl1pPr>
            <a:lvl2pPr lvl="1" algn="ctr" rtl="0">
              <a:lnSpc>
                <a:spcPct val="100000"/>
              </a:lnSpc>
              <a:spcBef>
                <a:spcPts val="1000"/>
              </a:spcBef>
              <a:spcAft>
                <a:spcPts val="0"/>
              </a:spcAft>
              <a:buClr>
                <a:srgbClr val="E76A28"/>
              </a:buClr>
              <a:buSzPts val="1200"/>
              <a:buChar char="○"/>
              <a:defRPr/>
            </a:lvl2pPr>
            <a:lvl3pPr lvl="2" algn="ctr" rtl="0">
              <a:lnSpc>
                <a:spcPct val="100000"/>
              </a:lnSpc>
              <a:spcBef>
                <a:spcPts val="0"/>
              </a:spcBef>
              <a:spcAft>
                <a:spcPts val="0"/>
              </a:spcAft>
              <a:buClr>
                <a:srgbClr val="E76A28"/>
              </a:buClr>
              <a:buSzPts val="1200"/>
              <a:buChar char="■"/>
              <a:defRPr/>
            </a:lvl3pPr>
            <a:lvl4pPr lvl="3" algn="ctr" rtl="0">
              <a:lnSpc>
                <a:spcPct val="100000"/>
              </a:lnSpc>
              <a:spcBef>
                <a:spcPts val="0"/>
              </a:spcBef>
              <a:spcAft>
                <a:spcPts val="0"/>
              </a:spcAft>
              <a:buClr>
                <a:srgbClr val="E76A28"/>
              </a:buClr>
              <a:buSzPts val="1200"/>
              <a:buChar char="●"/>
              <a:defRPr/>
            </a:lvl4pPr>
            <a:lvl5pPr lvl="4" algn="ctr" rtl="0">
              <a:lnSpc>
                <a:spcPct val="100000"/>
              </a:lnSpc>
              <a:spcBef>
                <a:spcPts val="0"/>
              </a:spcBef>
              <a:spcAft>
                <a:spcPts val="0"/>
              </a:spcAft>
              <a:buClr>
                <a:srgbClr val="E76A28"/>
              </a:buClr>
              <a:buSzPts val="1200"/>
              <a:buChar char="○"/>
              <a:defRPr/>
            </a:lvl5pPr>
            <a:lvl6pPr lvl="5" algn="ctr" rtl="0">
              <a:lnSpc>
                <a:spcPct val="100000"/>
              </a:lnSpc>
              <a:spcBef>
                <a:spcPts val="0"/>
              </a:spcBef>
              <a:spcAft>
                <a:spcPts val="0"/>
              </a:spcAft>
              <a:buClr>
                <a:srgbClr val="999999"/>
              </a:buClr>
              <a:buSzPts val="1200"/>
              <a:buChar char="■"/>
              <a:defRPr/>
            </a:lvl6pPr>
            <a:lvl7pPr lvl="6" algn="ctr" rtl="0">
              <a:lnSpc>
                <a:spcPct val="100000"/>
              </a:lnSpc>
              <a:spcBef>
                <a:spcPts val="0"/>
              </a:spcBef>
              <a:spcAft>
                <a:spcPts val="0"/>
              </a:spcAft>
              <a:buClr>
                <a:srgbClr val="999999"/>
              </a:buClr>
              <a:buSzPts val="1200"/>
              <a:buChar char="●"/>
              <a:defRPr/>
            </a:lvl7pPr>
            <a:lvl8pPr lvl="7" algn="ctr" rtl="0">
              <a:lnSpc>
                <a:spcPct val="100000"/>
              </a:lnSpc>
              <a:spcBef>
                <a:spcPts val="0"/>
              </a:spcBef>
              <a:spcAft>
                <a:spcPts val="0"/>
              </a:spcAft>
              <a:buClr>
                <a:srgbClr val="999999"/>
              </a:buClr>
              <a:buSzPts val="1200"/>
              <a:buChar char="○"/>
              <a:defRPr/>
            </a:lvl8pPr>
            <a:lvl9pPr lvl="8" algn="ctr" rtl="0">
              <a:lnSpc>
                <a:spcPct val="100000"/>
              </a:lnSpc>
              <a:spcBef>
                <a:spcPts val="0"/>
              </a:spcBef>
              <a:spcAft>
                <a:spcPts val="0"/>
              </a:spcAft>
              <a:buClr>
                <a:srgbClr val="999999"/>
              </a:buClr>
              <a:buSzPts val="1200"/>
              <a:buChar char="■"/>
              <a:defRPr/>
            </a:lvl9pPr>
          </a:lstStyle>
          <a:p>
            <a:endParaRPr/>
          </a:p>
        </p:txBody>
      </p:sp>
      <p:sp>
        <p:nvSpPr>
          <p:cNvPr id="106" name="Google Shape;106;p7"/>
          <p:cNvSpPr>
            <a:spLocks noGrp="1"/>
          </p:cNvSpPr>
          <p:nvPr>
            <p:ph type="pic" idx="2"/>
          </p:nvPr>
        </p:nvSpPr>
        <p:spPr>
          <a:xfrm flipH="1">
            <a:off x="5765577" y="891550"/>
            <a:ext cx="2499000" cy="3644700"/>
          </a:xfrm>
          <a:prstGeom prst="rect">
            <a:avLst/>
          </a:prstGeom>
          <a:noFill/>
          <a:ln w="9525" cap="flat" cmpd="sng">
            <a:solidFill>
              <a:schemeClr val="accent2"/>
            </a:solidFill>
            <a:prstDash val="solid"/>
            <a:round/>
            <a:headEnd type="none" w="sm" len="sm"/>
            <a:tailEnd type="none" w="sm" len="sm"/>
          </a:ln>
        </p:spPr>
      </p:sp>
      <p:grpSp>
        <p:nvGrpSpPr>
          <p:cNvPr id="107" name="Google Shape;107;p7"/>
          <p:cNvGrpSpPr/>
          <p:nvPr/>
        </p:nvGrpSpPr>
        <p:grpSpPr>
          <a:xfrm>
            <a:off x="350316" y="556714"/>
            <a:ext cx="8443350" cy="4285366"/>
            <a:chOff x="350316" y="556714"/>
            <a:chExt cx="8443350" cy="4285366"/>
          </a:xfrm>
        </p:grpSpPr>
        <p:grpSp>
          <p:nvGrpSpPr>
            <p:cNvPr id="108" name="Google Shape;108;p7"/>
            <p:cNvGrpSpPr/>
            <p:nvPr/>
          </p:nvGrpSpPr>
          <p:grpSpPr>
            <a:xfrm rot="-5400000">
              <a:off x="-774467" y="1681497"/>
              <a:ext cx="2323966" cy="74400"/>
              <a:chOff x="6549300" y="620875"/>
              <a:chExt cx="2490320" cy="74400"/>
            </a:xfrm>
          </p:grpSpPr>
          <p:sp>
            <p:nvSpPr>
              <p:cNvPr id="109" name="Google Shape;109;p7"/>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0" name="Google Shape;110;p7"/>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1" name="Google Shape;111;p7"/>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2" name="Google Shape;112;p7"/>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3" name="Google Shape;113;p7"/>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114" name="Google Shape;114;p7"/>
            <p:cNvGrpSpPr/>
            <p:nvPr/>
          </p:nvGrpSpPr>
          <p:grpSpPr>
            <a:xfrm rot="-5400000" flipH="1">
              <a:off x="7594483" y="3642897"/>
              <a:ext cx="2323966" cy="74400"/>
              <a:chOff x="6549300" y="620875"/>
              <a:chExt cx="2490320" cy="74400"/>
            </a:xfrm>
          </p:grpSpPr>
          <p:sp>
            <p:nvSpPr>
              <p:cNvPr id="115" name="Google Shape;115;p7"/>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6" name="Google Shape;116;p7"/>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7" name="Google Shape;117;p7"/>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8" name="Google Shape;118;p7"/>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9" name="Google Shape;119;p7"/>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20"/>
        <p:cNvGrpSpPr/>
        <p:nvPr/>
      </p:nvGrpSpPr>
      <p:grpSpPr>
        <a:xfrm>
          <a:off x="0" y="0"/>
          <a:ext cx="0" cy="0"/>
          <a:chOff x="0" y="0"/>
          <a:chExt cx="0" cy="0"/>
        </a:xfrm>
      </p:grpSpPr>
      <p:grpSp>
        <p:nvGrpSpPr>
          <p:cNvPr id="121" name="Google Shape;121;p8"/>
          <p:cNvGrpSpPr/>
          <p:nvPr/>
        </p:nvGrpSpPr>
        <p:grpSpPr>
          <a:xfrm>
            <a:off x="968495" y="478075"/>
            <a:ext cx="7206712" cy="4187349"/>
            <a:chOff x="174441" y="-326550"/>
            <a:chExt cx="8795109" cy="3967547"/>
          </a:xfrm>
        </p:grpSpPr>
        <p:sp>
          <p:nvSpPr>
            <p:cNvPr id="122" name="Google Shape;122;p8"/>
            <p:cNvSpPr/>
            <p:nvPr/>
          </p:nvSpPr>
          <p:spPr>
            <a:xfrm>
              <a:off x="174441" y="-163603"/>
              <a:ext cx="8795100" cy="380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23" name="Google Shape;123;p8"/>
            <p:cNvSpPr/>
            <p:nvPr/>
          </p:nvSpPr>
          <p:spPr>
            <a:xfrm>
              <a:off x="174450" y="-326550"/>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124" name="Google Shape;124;p8"/>
          <p:cNvSpPr txBox="1">
            <a:spLocks noGrp="1"/>
          </p:cNvSpPr>
          <p:nvPr>
            <p:ph type="title"/>
          </p:nvPr>
        </p:nvSpPr>
        <p:spPr>
          <a:xfrm>
            <a:off x="1787450" y="1307100"/>
            <a:ext cx="55692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grpSp>
        <p:nvGrpSpPr>
          <p:cNvPr id="125" name="Google Shape;125;p8"/>
          <p:cNvGrpSpPr/>
          <p:nvPr/>
        </p:nvGrpSpPr>
        <p:grpSpPr>
          <a:xfrm flipH="1">
            <a:off x="244292" y="243900"/>
            <a:ext cx="8655872" cy="4652250"/>
            <a:chOff x="244292" y="243900"/>
            <a:chExt cx="8655872" cy="4652250"/>
          </a:xfrm>
        </p:grpSpPr>
        <p:grpSp>
          <p:nvGrpSpPr>
            <p:cNvPr id="126" name="Google Shape;126;p8"/>
            <p:cNvGrpSpPr/>
            <p:nvPr/>
          </p:nvGrpSpPr>
          <p:grpSpPr>
            <a:xfrm>
              <a:off x="6576198" y="243900"/>
              <a:ext cx="2323966" cy="74400"/>
              <a:chOff x="6549300" y="620875"/>
              <a:chExt cx="2490320" cy="74400"/>
            </a:xfrm>
          </p:grpSpPr>
          <p:sp>
            <p:nvSpPr>
              <p:cNvPr id="127" name="Google Shape;127;p8"/>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28" name="Google Shape;128;p8"/>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29" name="Google Shape;129;p8"/>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0" name="Google Shape;130;p8"/>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1" name="Google Shape;131;p8"/>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132" name="Google Shape;132;p8"/>
            <p:cNvGrpSpPr/>
            <p:nvPr/>
          </p:nvGrpSpPr>
          <p:grpSpPr>
            <a:xfrm rot="10800000">
              <a:off x="244292" y="4821750"/>
              <a:ext cx="2323966" cy="74400"/>
              <a:chOff x="6549300" y="620875"/>
              <a:chExt cx="2490320" cy="74400"/>
            </a:xfrm>
          </p:grpSpPr>
          <p:sp>
            <p:nvSpPr>
              <p:cNvPr id="133" name="Google Shape;133;p8"/>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4" name="Google Shape;134;p8"/>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5" name="Google Shape;135;p8"/>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6" name="Google Shape;136;p8"/>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7" name="Google Shape;137;p8"/>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nvGrpSpPr>
          <p:cNvPr id="138" name="Google Shape;138;p8"/>
          <p:cNvGrpSpPr/>
          <p:nvPr/>
        </p:nvGrpSpPr>
        <p:grpSpPr>
          <a:xfrm>
            <a:off x="438788" y="884818"/>
            <a:ext cx="8266887" cy="3507457"/>
            <a:chOff x="244288" y="884818"/>
            <a:chExt cx="8266887" cy="3507457"/>
          </a:xfrm>
        </p:grpSpPr>
        <p:grpSp>
          <p:nvGrpSpPr>
            <p:cNvPr id="139" name="Google Shape;139;p8"/>
            <p:cNvGrpSpPr/>
            <p:nvPr/>
          </p:nvGrpSpPr>
          <p:grpSpPr>
            <a:xfrm>
              <a:off x="244288" y="884818"/>
              <a:ext cx="1710590" cy="1338104"/>
              <a:chOff x="1168188" y="1230829"/>
              <a:chExt cx="2011512" cy="1573500"/>
            </a:xfrm>
          </p:grpSpPr>
          <p:grpSp>
            <p:nvGrpSpPr>
              <p:cNvPr id="140" name="Google Shape;140;p8"/>
              <p:cNvGrpSpPr/>
              <p:nvPr/>
            </p:nvGrpSpPr>
            <p:grpSpPr>
              <a:xfrm>
                <a:off x="1168188" y="1230829"/>
                <a:ext cx="2011512" cy="1573500"/>
                <a:chOff x="8820125" y="2932104"/>
                <a:chExt cx="2011512" cy="1573500"/>
              </a:xfrm>
            </p:grpSpPr>
            <p:sp>
              <p:nvSpPr>
                <p:cNvPr id="141" name="Google Shape;141;p8"/>
                <p:cNvSpPr/>
                <p:nvPr/>
              </p:nvSpPr>
              <p:spPr>
                <a:xfrm>
                  <a:off x="8820125" y="2932104"/>
                  <a:ext cx="2008500" cy="1573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142" name="Google Shape;142;p8"/>
                <p:cNvCxnSpPr/>
                <p:nvPr/>
              </p:nvCxnSpPr>
              <p:spPr>
                <a:xfrm>
                  <a:off x="8820137" y="3054784"/>
                  <a:ext cx="2011500" cy="0"/>
                </a:xfrm>
                <a:prstGeom prst="straightConnector1">
                  <a:avLst/>
                </a:prstGeom>
                <a:noFill/>
                <a:ln w="9525" cap="flat" cmpd="sng">
                  <a:solidFill>
                    <a:schemeClr val="accent2"/>
                  </a:solidFill>
                  <a:prstDash val="solid"/>
                  <a:round/>
                  <a:headEnd type="none" w="med" len="med"/>
                  <a:tailEnd type="none" w="med" len="med"/>
                </a:ln>
              </p:spPr>
            </p:cxnSp>
          </p:grpSp>
          <p:grpSp>
            <p:nvGrpSpPr>
              <p:cNvPr id="143" name="Google Shape;143;p8"/>
              <p:cNvGrpSpPr/>
              <p:nvPr/>
            </p:nvGrpSpPr>
            <p:grpSpPr>
              <a:xfrm>
                <a:off x="1309650" y="1472416"/>
                <a:ext cx="1728566" cy="1172134"/>
                <a:chOff x="1309650" y="1472416"/>
                <a:chExt cx="1728566" cy="1172134"/>
              </a:xfrm>
            </p:grpSpPr>
            <p:grpSp>
              <p:nvGrpSpPr>
                <p:cNvPr id="144" name="Google Shape;144;p8"/>
                <p:cNvGrpSpPr/>
                <p:nvPr/>
              </p:nvGrpSpPr>
              <p:grpSpPr>
                <a:xfrm>
                  <a:off x="1309650" y="1472450"/>
                  <a:ext cx="868800" cy="1172100"/>
                  <a:chOff x="9920425" y="3117000"/>
                  <a:chExt cx="868800" cy="1172100"/>
                </a:xfrm>
              </p:grpSpPr>
              <p:sp>
                <p:nvSpPr>
                  <p:cNvPr id="145" name="Google Shape;145;p8"/>
                  <p:cNvSpPr/>
                  <p:nvPr/>
                </p:nvSpPr>
                <p:spPr>
                  <a:xfrm>
                    <a:off x="9920425" y="3117000"/>
                    <a:ext cx="868800" cy="1172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146" name="Google Shape;146;p8"/>
                  <p:cNvGrpSpPr/>
                  <p:nvPr/>
                </p:nvGrpSpPr>
                <p:grpSpPr>
                  <a:xfrm>
                    <a:off x="10002175" y="3212556"/>
                    <a:ext cx="705300" cy="190728"/>
                    <a:chOff x="10065000" y="3196075"/>
                    <a:chExt cx="705300" cy="125628"/>
                  </a:xfrm>
                </p:grpSpPr>
                <p:sp>
                  <p:nvSpPr>
                    <p:cNvPr id="147" name="Google Shape;147;p8"/>
                    <p:cNvSpPr/>
                    <p:nvPr/>
                  </p:nvSpPr>
                  <p:spPr>
                    <a:xfrm>
                      <a:off x="10065000" y="3196075"/>
                      <a:ext cx="705300" cy="2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48" name="Google Shape;148;p8"/>
                    <p:cNvSpPr/>
                    <p:nvPr/>
                  </p:nvSpPr>
                  <p:spPr>
                    <a:xfrm>
                      <a:off x="10065000" y="3245989"/>
                      <a:ext cx="705300" cy="2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49" name="Google Shape;149;p8"/>
                    <p:cNvSpPr/>
                    <p:nvPr/>
                  </p:nvSpPr>
                  <p:spPr>
                    <a:xfrm>
                      <a:off x="10065000" y="3295903"/>
                      <a:ext cx="705300" cy="2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nvGrpSpPr>
                <p:cNvPr id="150" name="Google Shape;150;p8"/>
                <p:cNvGrpSpPr/>
                <p:nvPr/>
              </p:nvGrpSpPr>
              <p:grpSpPr>
                <a:xfrm>
                  <a:off x="2274348" y="1472416"/>
                  <a:ext cx="763868" cy="325317"/>
                  <a:chOff x="9220470" y="1332238"/>
                  <a:chExt cx="1188900" cy="325317"/>
                </a:xfrm>
              </p:grpSpPr>
              <p:sp>
                <p:nvSpPr>
                  <p:cNvPr id="151" name="Google Shape;151;p8"/>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2" name="Google Shape;152;p8"/>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3" name="Google Shape;153;p8"/>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4" name="Google Shape;154;p8"/>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5" name="Google Shape;155;p8"/>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6" name="Google Shape;156;p8"/>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7" name="Google Shape;157;p8"/>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158" name="Google Shape;158;p8"/>
                <p:cNvGrpSpPr/>
                <p:nvPr/>
              </p:nvGrpSpPr>
              <p:grpSpPr>
                <a:xfrm>
                  <a:off x="2274388" y="2237450"/>
                  <a:ext cx="763800" cy="407100"/>
                  <a:chOff x="9972888" y="3117000"/>
                  <a:chExt cx="763800" cy="407100"/>
                </a:xfrm>
              </p:grpSpPr>
              <p:sp>
                <p:nvSpPr>
                  <p:cNvPr id="159" name="Google Shape;159;p8"/>
                  <p:cNvSpPr/>
                  <p:nvPr/>
                </p:nvSpPr>
                <p:spPr>
                  <a:xfrm>
                    <a:off x="9972888" y="3117000"/>
                    <a:ext cx="763800" cy="407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160" name="Google Shape;160;p8"/>
                  <p:cNvGrpSpPr/>
                  <p:nvPr/>
                </p:nvGrpSpPr>
                <p:grpSpPr>
                  <a:xfrm>
                    <a:off x="10037675" y="3169975"/>
                    <a:ext cx="634200" cy="142149"/>
                    <a:chOff x="10100500" y="3168028"/>
                    <a:chExt cx="634200" cy="93630"/>
                  </a:xfrm>
                </p:grpSpPr>
                <p:sp>
                  <p:nvSpPr>
                    <p:cNvPr id="161" name="Google Shape;161;p8"/>
                    <p:cNvSpPr/>
                    <p:nvPr/>
                  </p:nvSpPr>
                  <p:spPr>
                    <a:xfrm>
                      <a:off x="10100500" y="3168028"/>
                      <a:ext cx="634200" cy="19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62" name="Google Shape;162;p8"/>
                    <p:cNvSpPr/>
                    <p:nvPr/>
                  </p:nvSpPr>
                  <p:spPr>
                    <a:xfrm>
                      <a:off x="10100500" y="3205243"/>
                      <a:ext cx="634200" cy="19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63" name="Google Shape;163;p8"/>
                    <p:cNvSpPr/>
                    <p:nvPr/>
                  </p:nvSpPr>
                  <p:spPr>
                    <a:xfrm>
                      <a:off x="10100500" y="3242458"/>
                      <a:ext cx="634200" cy="192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nvGrpSpPr>
                <p:cNvPr id="164" name="Google Shape;164;p8"/>
                <p:cNvGrpSpPr/>
                <p:nvPr/>
              </p:nvGrpSpPr>
              <p:grpSpPr>
                <a:xfrm>
                  <a:off x="2307088" y="1978725"/>
                  <a:ext cx="698400" cy="77700"/>
                  <a:chOff x="9368075" y="2460800"/>
                  <a:chExt cx="698400" cy="77700"/>
                </a:xfrm>
              </p:grpSpPr>
              <p:sp>
                <p:nvSpPr>
                  <p:cNvPr id="165" name="Google Shape;165;p8"/>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66" name="Google Shape;166;p8"/>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grpSp>
          <p:nvGrpSpPr>
            <p:cNvPr id="167" name="Google Shape;167;p8"/>
            <p:cNvGrpSpPr/>
            <p:nvPr/>
          </p:nvGrpSpPr>
          <p:grpSpPr>
            <a:xfrm>
              <a:off x="7827475" y="3255275"/>
              <a:ext cx="683700" cy="1137000"/>
              <a:chOff x="-1144200" y="2928625"/>
              <a:chExt cx="683700" cy="1137000"/>
            </a:xfrm>
          </p:grpSpPr>
          <p:sp>
            <p:nvSpPr>
              <p:cNvPr id="168" name="Google Shape;168;p8"/>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69" name="Google Shape;169;p8"/>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170" name="Google Shape;170;p8"/>
              <p:cNvGrpSpPr/>
              <p:nvPr/>
            </p:nvGrpSpPr>
            <p:grpSpPr>
              <a:xfrm>
                <a:off x="-1080750" y="3107500"/>
                <a:ext cx="556800" cy="752050"/>
                <a:chOff x="-1080750" y="3107500"/>
                <a:chExt cx="556800" cy="752050"/>
              </a:xfrm>
            </p:grpSpPr>
            <p:sp>
              <p:nvSpPr>
                <p:cNvPr id="171" name="Google Shape;171;p8"/>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2" name="Google Shape;172;p8"/>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3" name="Google Shape;173;p8"/>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4" name="Google Shape;174;p8"/>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5" name="Google Shape;175;p8"/>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6" name="Google Shape;176;p8"/>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7" name="Google Shape;177;p8"/>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8" name="Google Shape;178;p8"/>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9" name="Google Shape;179;p8"/>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0" name="Google Shape;180;p8"/>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1" name="Google Shape;181;p8"/>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2" name="Google Shape;182;p8"/>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3" name="Google Shape;183;p8"/>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4" name="Google Shape;184;p8"/>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5" name="Google Shape;185;p8"/>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6"/>
        <p:cNvGrpSpPr/>
        <p:nvPr/>
      </p:nvGrpSpPr>
      <p:grpSpPr>
        <a:xfrm>
          <a:off x="0" y="0"/>
          <a:ext cx="0" cy="0"/>
          <a:chOff x="0" y="0"/>
          <a:chExt cx="0" cy="0"/>
        </a:xfrm>
      </p:grpSpPr>
      <p:grpSp>
        <p:nvGrpSpPr>
          <p:cNvPr id="187" name="Google Shape;187;p9"/>
          <p:cNvGrpSpPr/>
          <p:nvPr/>
        </p:nvGrpSpPr>
        <p:grpSpPr>
          <a:xfrm>
            <a:off x="880097" y="439290"/>
            <a:ext cx="6977160" cy="4187349"/>
            <a:chOff x="174441" y="-326550"/>
            <a:chExt cx="8795109" cy="3967547"/>
          </a:xfrm>
        </p:grpSpPr>
        <p:sp>
          <p:nvSpPr>
            <p:cNvPr id="188" name="Google Shape;188;p9"/>
            <p:cNvSpPr/>
            <p:nvPr/>
          </p:nvSpPr>
          <p:spPr>
            <a:xfrm>
              <a:off x="174441" y="-163603"/>
              <a:ext cx="8795100" cy="380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9" name="Google Shape;189;p9"/>
            <p:cNvSpPr/>
            <p:nvPr/>
          </p:nvSpPr>
          <p:spPr>
            <a:xfrm>
              <a:off x="174450" y="-326550"/>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190" name="Google Shape;190;p9"/>
          <p:cNvGrpSpPr/>
          <p:nvPr/>
        </p:nvGrpSpPr>
        <p:grpSpPr>
          <a:xfrm>
            <a:off x="536400" y="802025"/>
            <a:ext cx="7780806" cy="4021571"/>
            <a:chOff x="536400" y="802025"/>
            <a:chExt cx="7780806" cy="4021571"/>
          </a:xfrm>
        </p:grpSpPr>
        <p:grpSp>
          <p:nvGrpSpPr>
            <p:cNvPr id="191" name="Google Shape;191;p9"/>
            <p:cNvGrpSpPr/>
            <p:nvPr/>
          </p:nvGrpSpPr>
          <p:grpSpPr>
            <a:xfrm>
              <a:off x="6505247" y="3767768"/>
              <a:ext cx="1811959" cy="1055828"/>
              <a:chOff x="9312437" y="1665650"/>
              <a:chExt cx="2011500" cy="1172100"/>
            </a:xfrm>
          </p:grpSpPr>
          <p:sp>
            <p:nvSpPr>
              <p:cNvPr id="192" name="Google Shape;192;p9"/>
              <p:cNvSpPr/>
              <p:nvPr/>
            </p:nvSpPr>
            <p:spPr>
              <a:xfrm>
                <a:off x="9312437" y="1665650"/>
                <a:ext cx="2008500" cy="11721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193" name="Google Shape;193;p9"/>
              <p:cNvCxnSpPr/>
              <p:nvPr/>
            </p:nvCxnSpPr>
            <p:spPr>
              <a:xfrm>
                <a:off x="9312437" y="1788346"/>
                <a:ext cx="2011500" cy="0"/>
              </a:xfrm>
              <a:prstGeom prst="straightConnector1">
                <a:avLst/>
              </a:prstGeom>
              <a:noFill/>
              <a:ln w="9525" cap="flat" cmpd="sng">
                <a:solidFill>
                  <a:schemeClr val="accent2"/>
                </a:solidFill>
                <a:prstDash val="solid"/>
                <a:round/>
                <a:headEnd type="none" w="med" len="med"/>
                <a:tailEnd type="none" w="med" len="med"/>
              </a:ln>
            </p:spPr>
          </p:cxnSp>
          <p:sp>
            <p:nvSpPr>
              <p:cNvPr id="194" name="Google Shape;194;p9"/>
              <p:cNvSpPr/>
              <p:nvPr/>
            </p:nvSpPr>
            <p:spPr>
              <a:xfrm>
                <a:off x="9368075" y="1929625"/>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5" name="Google Shape;195;p9"/>
              <p:cNvSpPr/>
              <p:nvPr/>
            </p:nvSpPr>
            <p:spPr>
              <a:xfrm>
                <a:off x="9368075" y="197954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6" name="Google Shape;196;p9"/>
              <p:cNvSpPr/>
              <p:nvPr/>
            </p:nvSpPr>
            <p:spPr>
              <a:xfrm>
                <a:off x="9368075" y="202946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7" name="Google Shape;197;p9"/>
              <p:cNvSpPr/>
              <p:nvPr/>
            </p:nvSpPr>
            <p:spPr>
              <a:xfrm>
                <a:off x="9368075" y="207938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8" name="Google Shape;198;p9"/>
              <p:cNvSpPr/>
              <p:nvPr/>
            </p:nvSpPr>
            <p:spPr>
              <a:xfrm>
                <a:off x="9368075" y="212930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9" name="Google Shape;199;p9"/>
              <p:cNvSpPr/>
              <p:nvPr/>
            </p:nvSpPr>
            <p:spPr>
              <a:xfrm>
                <a:off x="9368075" y="217922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00" name="Google Shape;200;p9"/>
              <p:cNvSpPr/>
              <p:nvPr/>
            </p:nvSpPr>
            <p:spPr>
              <a:xfrm>
                <a:off x="9368075" y="222914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201" name="Google Shape;201;p9"/>
              <p:cNvGrpSpPr/>
              <p:nvPr/>
            </p:nvGrpSpPr>
            <p:grpSpPr>
              <a:xfrm>
                <a:off x="9368086" y="2328964"/>
                <a:ext cx="698400" cy="263142"/>
                <a:chOff x="9368086" y="2328964"/>
                <a:chExt cx="698400" cy="263142"/>
              </a:xfrm>
            </p:grpSpPr>
            <p:sp>
              <p:nvSpPr>
                <p:cNvPr id="202" name="Google Shape;202;p9"/>
                <p:cNvSpPr/>
                <p:nvPr/>
              </p:nvSpPr>
              <p:spPr>
                <a:xfrm>
                  <a:off x="9368086" y="2328964"/>
                  <a:ext cx="698400" cy="113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03" name="Google Shape;203;p9"/>
                <p:cNvSpPr/>
                <p:nvPr/>
              </p:nvSpPr>
              <p:spPr>
                <a:xfrm>
                  <a:off x="9368086" y="2478706"/>
                  <a:ext cx="698400" cy="113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nvGrpSpPr>
            <p:cNvPr id="204" name="Google Shape;204;p9"/>
            <p:cNvGrpSpPr/>
            <p:nvPr/>
          </p:nvGrpSpPr>
          <p:grpSpPr>
            <a:xfrm>
              <a:off x="536400" y="802025"/>
              <a:ext cx="1260307" cy="967800"/>
              <a:chOff x="9185600" y="1152775"/>
              <a:chExt cx="1260307" cy="967800"/>
            </a:xfrm>
          </p:grpSpPr>
          <p:sp>
            <p:nvSpPr>
              <p:cNvPr id="205" name="Google Shape;205;p9"/>
              <p:cNvSpPr/>
              <p:nvPr/>
            </p:nvSpPr>
            <p:spPr>
              <a:xfrm>
                <a:off x="9185600" y="1152775"/>
                <a:ext cx="1258500" cy="9678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206" name="Google Shape;206;p9"/>
              <p:cNvCxnSpPr/>
              <p:nvPr/>
            </p:nvCxnSpPr>
            <p:spPr>
              <a:xfrm>
                <a:off x="9185607" y="1275471"/>
                <a:ext cx="1260300" cy="0"/>
              </a:xfrm>
              <a:prstGeom prst="straightConnector1">
                <a:avLst/>
              </a:prstGeom>
              <a:noFill/>
              <a:ln w="9525" cap="flat" cmpd="sng">
                <a:solidFill>
                  <a:schemeClr val="accent2"/>
                </a:solidFill>
                <a:prstDash val="solid"/>
                <a:round/>
                <a:headEnd type="none" w="med" len="med"/>
                <a:tailEnd type="none" w="med" len="med"/>
              </a:ln>
            </p:spPr>
          </p:cxnSp>
          <p:grpSp>
            <p:nvGrpSpPr>
              <p:cNvPr id="207" name="Google Shape;207;p9"/>
              <p:cNvGrpSpPr/>
              <p:nvPr/>
            </p:nvGrpSpPr>
            <p:grpSpPr>
              <a:xfrm>
                <a:off x="9272252" y="1332250"/>
                <a:ext cx="1084871" cy="608875"/>
                <a:chOff x="9220470" y="1332238"/>
                <a:chExt cx="1188900" cy="608875"/>
              </a:xfrm>
            </p:grpSpPr>
            <p:sp>
              <p:nvSpPr>
                <p:cNvPr id="208" name="Google Shape;208;p9"/>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09" name="Google Shape;209;p9"/>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0" name="Google Shape;210;p9"/>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1" name="Google Shape;211;p9"/>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2" name="Google Shape;212;p9"/>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3" name="Google Shape;213;p9"/>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4" name="Google Shape;214;p9"/>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5" name="Google Shape;215;p9"/>
                <p:cNvSpPr/>
                <p:nvPr/>
              </p:nvSpPr>
              <p:spPr>
                <a:xfrm>
                  <a:off x="9220470" y="1681663"/>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216" name="Google Shape;216;p9"/>
                <p:cNvGrpSpPr/>
                <p:nvPr/>
              </p:nvGrpSpPr>
              <p:grpSpPr>
                <a:xfrm>
                  <a:off x="9220470" y="1863413"/>
                  <a:ext cx="437617" cy="77700"/>
                  <a:chOff x="9368075" y="2460800"/>
                  <a:chExt cx="698400" cy="77700"/>
                </a:xfrm>
              </p:grpSpPr>
              <p:sp>
                <p:nvSpPr>
                  <p:cNvPr id="217" name="Google Shape;217;p9"/>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8" name="Google Shape;218;p9"/>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219" name="Google Shape;219;p9"/>
                <p:cNvSpPr/>
                <p:nvPr/>
              </p:nvSpPr>
              <p:spPr>
                <a:xfrm>
                  <a:off x="9220470" y="1731586"/>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0" name="Google Shape;220;p9"/>
                <p:cNvSpPr/>
                <p:nvPr/>
              </p:nvSpPr>
              <p:spPr>
                <a:xfrm>
                  <a:off x="9220470" y="1781510"/>
                  <a:ext cx="5928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sp>
        <p:nvSpPr>
          <p:cNvPr id="221" name="Google Shape;221;p9"/>
          <p:cNvSpPr txBox="1">
            <a:spLocks noGrp="1"/>
          </p:cNvSpPr>
          <p:nvPr>
            <p:ph type="title"/>
          </p:nvPr>
        </p:nvSpPr>
        <p:spPr>
          <a:xfrm>
            <a:off x="1315550" y="1254000"/>
            <a:ext cx="5650500" cy="19644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222" name="Google Shape;222;p9"/>
          <p:cNvSpPr txBox="1">
            <a:spLocks noGrp="1"/>
          </p:cNvSpPr>
          <p:nvPr>
            <p:ph type="subTitle" idx="1"/>
          </p:nvPr>
        </p:nvSpPr>
        <p:spPr>
          <a:xfrm>
            <a:off x="1315550" y="3218400"/>
            <a:ext cx="56505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grpSp>
        <p:nvGrpSpPr>
          <p:cNvPr id="223" name="Google Shape;223;p9"/>
          <p:cNvGrpSpPr/>
          <p:nvPr/>
        </p:nvGrpSpPr>
        <p:grpSpPr>
          <a:xfrm>
            <a:off x="374566" y="2280032"/>
            <a:ext cx="8394825" cy="2323973"/>
            <a:chOff x="374566" y="2274695"/>
            <a:chExt cx="8394825" cy="2323973"/>
          </a:xfrm>
        </p:grpSpPr>
        <p:grpSp>
          <p:nvGrpSpPr>
            <p:cNvPr id="224" name="Google Shape;224;p9"/>
            <p:cNvGrpSpPr/>
            <p:nvPr/>
          </p:nvGrpSpPr>
          <p:grpSpPr>
            <a:xfrm rot="5400000">
              <a:off x="7570208" y="3399478"/>
              <a:ext cx="2323966" cy="74400"/>
              <a:chOff x="6549300" y="620875"/>
              <a:chExt cx="2490320" cy="74400"/>
            </a:xfrm>
          </p:grpSpPr>
          <p:sp>
            <p:nvSpPr>
              <p:cNvPr id="225" name="Google Shape;225;p9"/>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6" name="Google Shape;226;p9"/>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7" name="Google Shape;227;p9"/>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8" name="Google Shape;228;p9"/>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9" name="Google Shape;229;p9"/>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230" name="Google Shape;230;p9"/>
            <p:cNvGrpSpPr/>
            <p:nvPr/>
          </p:nvGrpSpPr>
          <p:grpSpPr>
            <a:xfrm rot="-5400000">
              <a:off x="-750217" y="3399485"/>
              <a:ext cx="2323966" cy="74400"/>
              <a:chOff x="4695611" y="620875"/>
              <a:chExt cx="2490320" cy="74400"/>
            </a:xfrm>
          </p:grpSpPr>
          <p:sp>
            <p:nvSpPr>
              <p:cNvPr id="231" name="Google Shape;231;p9"/>
              <p:cNvSpPr/>
              <p:nvPr/>
            </p:nvSpPr>
            <p:spPr>
              <a:xfrm flipH="1">
                <a:off x="6758131"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32" name="Google Shape;232;p9"/>
              <p:cNvSpPr/>
              <p:nvPr/>
            </p:nvSpPr>
            <p:spPr>
              <a:xfrm flipH="1">
                <a:off x="6242501"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33" name="Google Shape;233;p9"/>
              <p:cNvSpPr/>
              <p:nvPr/>
            </p:nvSpPr>
            <p:spPr>
              <a:xfrm flipH="1">
                <a:off x="5726871"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34" name="Google Shape;234;p9"/>
              <p:cNvSpPr/>
              <p:nvPr/>
            </p:nvSpPr>
            <p:spPr>
              <a:xfrm flipH="1">
                <a:off x="5211241"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35" name="Google Shape;235;p9"/>
              <p:cNvSpPr/>
              <p:nvPr/>
            </p:nvSpPr>
            <p:spPr>
              <a:xfrm flipH="1">
                <a:off x="4695611"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6"/>
        <p:cNvGrpSpPr/>
        <p:nvPr/>
      </p:nvGrpSpPr>
      <p:grpSpPr>
        <a:xfrm>
          <a:off x="0" y="0"/>
          <a:ext cx="0" cy="0"/>
          <a:chOff x="0" y="0"/>
          <a:chExt cx="0" cy="0"/>
        </a:xfrm>
      </p:grpSpPr>
      <p:grpSp>
        <p:nvGrpSpPr>
          <p:cNvPr id="257" name="Google Shape;257;p13"/>
          <p:cNvGrpSpPr/>
          <p:nvPr/>
        </p:nvGrpSpPr>
        <p:grpSpPr>
          <a:xfrm>
            <a:off x="174450" y="175638"/>
            <a:ext cx="8795100" cy="4826700"/>
            <a:chOff x="174450" y="176325"/>
            <a:chExt cx="8795100" cy="4826700"/>
          </a:xfrm>
        </p:grpSpPr>
        <p:sp>
          <p:nvSpPr>
            <p:cNvPr id="258" name="Google Shape;258;p13"/>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59" name="Google Shape;259;p13"/>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260" name="Google Shape;26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1" name="Google Shape;261;p13"/>
          <p:cNvSpPr txBox="1">
            <a:spLocks noGrp="1"/>
          </p:cNvSpPr>
          <p:nvPr>
            <p:ph type="title" idx="2" hasCustomPrompt="1"/>
          </p:nvPr>
        </p:nvSpPr>
        <p:spPr>
          <a:xfrm>
            <a:off x="713225" y="1377313"/>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3" hasCustomPrompt="1"/>
          </p:nvPr>
        </p:nvSpPr>
        <p:spPr>
          <a:xfrm>
            <a:off x="713225" y="2541594"/>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4" hasCustomPrompt="1"/>
          </p:nvPr>
        </p:nvSpPr>
        <p:spPr>
          <a:xfrm>
            <a:off x="4571975" y="1377313"/>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5" hasCustomPrompt="1"/>
          </p:nvPr>
        </p:nvSpPr>
        <p:spPr>
          <a:xfrm>
            <a:off x="4571975" y="2541594"/>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title" idx="6" hasCustomPrompt="1"/>
          </p:nvPr>
        </p:nvSpPr>
        <p:spPr>
          <a:xfrm>
            <a:off x="713225" y="3705858"/>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a:spLocks noGrp="1"/>
          </p:cNvSpPr>
          <p:nvPr>
            <p:ph type="title" idx="7" hasCustomPrompt="1"/>
          </p:nvPr>
        </p:nvSpPr>
        <p:spPr>
          <a:xfrm>
            <a:off x="4571975" y="3705858"/>
            <a:ext cx="734700" cy="447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a:spLocks noGrp="1"/>
          </p:cNvSpPr>
          <p:nvPr>
            <p:ph type="subTitle" idx="1"/>
          </p:nvPr>
        </p:nvSpPr>
        <p:spPr>
          <a:xfrm>
            <a:off x="1596800" y="1377334"/>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68" name="Google Shape;268;p13"/>
          <p:cNvSpPr txBox="1">
            <a:spLocks noGrp="1"/>
          </p:cNvSpPr>
          <p:nvPr>
            <p:ph type="subTitle" idx="8"/>
          </p:nvPr>
        </p:nvSpPr>
        <p:spPr>
          <a:xfrm>
            <a:off x="1596800" y="2541605"/>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69" name="Google Shape;269;p13"/>
          <p:cNvSpPr txBox="1">
            <a:spLocks noGrp="1"/>
          </p:cNvSpPr>
          <p:nvPr>
            <p:ph type="subTitle" idx="9"/>
          </p:nvPr>
        </p:nvSpPr>
        <p:spPr>
          <a:xfrm>
            <a:off x="1596800" y="3705844"/>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0" name="Google Shape;270;p13"/>
          <p:cNvSpPr txBox="1">
            <a:spLocks noGrp="1"/>
          </p:cNvSpPr>
          <p:nvPr>
            <p:ph type="subTitle" idx="13"/>
          </p:nvPr>
        </p:nvSpPr>
        <p:spPr>
          <a:xfrm>
            <a:off x="5455550" y="1377334"/>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1" name="Google Shape;271;p13"/>
          <p:cNvSpPr txBox="1">
            <a:spLocks noGrp="1"/>
          </p:cNvSpPr>
          <p:nvPr>
            <p:ph type="subTitle" idx="14"/>
          </p:nvPr>
        </p:nvSpPr>
        <p:spPr>
          <a:xfrm>
            <a:off x="5455550" y="2541605"/>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272" name="Google Shape;272;p13"/>
          <p:cNvSpPr txBox="1">
            <a:spLocks noGrp="1"/>
          </p:cNvSpPr>
          <p:nvPr>
            <p:ph type="subTitle" idx="15"/>
          </p:nvPr>
        </p:nvSpPr>
        <p:spPr>
          <a:xfrm>
            <a:off x="5455550" y="3705844"/>
            <a:ext cx="2627400" cy="77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IBM Plex Mono"/>
              <a:buNone/>
              <a:defRPr sz="2000" b="1">
                <a:solidFill>
                  <a:schemeClr val="dk1"/>
                </a:solidFill>
                <a:latin typeface="IBM Plex Mono"/>
                <a:ea typeface="IBM Plex Mono"/>
                <a:cs typeface="IBM Plex Mono"/>
                <a:sym typeface="IBM Plex Mono"/>
              </a:defRPr>
            </a:lvl1pPr>
            <a:lvl2pPr lvl="1"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273" name="Google Shape;273;p13"/>
          <p:cNvGrpSpPr/>
          <p:nvPr/>
        </p:nvGrpSpPr>
        <p:grpSpPr>
          <a:xfrm flipH="1">
            <a:off x="350316" y="556714"/>
            <a:ext cx="8443350" cy="4285366"/>
            <a:chOff x="350316" y="556714"/>
            <a:chExt cx="8443350" cy="4285366"/>
          </a:xfrm>
        </p:grpSpPr>
        <p:grpSp>
          <p:nvGrpSpPr>
            <p:cNvPr id="274" name="Google Shape;274;p13"/>
            <p:cNvGrpSpPr/>
            <p:nvPr/>
          </p:nvGrpSpPr>
          <p:grpSpPr>
            <a:xfrm rot="-5400000">
              <a:off x="-774467" y="1681497"/>
              <a:ext cx="2323966" cy="74400"/>
              <a:chOff x="6549300" y="620875"/>
              <a:chExt cx="2490320" cy="74400"/>
            </a:xfrm>
          </p:grpSpPr>
          <p:sp>
            <p:nvSpPr>
              <p:cNvPr id="275" name="Google Shape;275;p13"/>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76" name="Google Shape;276;p13"/>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77" name="Google Shape;277;p13"/>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78" name="Google Shape;278;p13"/>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79" name="Google Shape;279;p13"/>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280" name="Google Shape;280;p13"/>
            <p:cNvGrpSpPr/>
            <p:nvPr/>
          </p:nvGrpSpPr>
          <p:grpSpPr>
            <a:xfrm rot="-5400000" flipH="1">
              <a:off x="7594483" y="3642897"/>
              <a:ext cx="2323966" cy="74400"/>
              <a:chOff x="6549300" y="620875"/>
              <a:chExt cx="2490320" cy="74400"/>
            </a:xfrm>
          </p:grpSpPr>
          <p:sp>
            <p:nvSpPr>
              <p:cNvPr id="281" name="Google Shape;281;p13"/>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82" name="Google Shape;282;p13"/>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83" name="Google Shape;283;p13"/>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84" name="Google Shape;284;p13"/>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85" name="Google Shape;285;p13"/>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322"/>
        <p:cNvGrpSpPr/>
        <p:nvPr/>
      </p:nvGrpSpPr>
      <p:grpSpPr>
        <a:xfrm>
          <a:off x="0" y="0"/>
          <a:ext cx="0" cy="0"/>
          <a:chOff x="0" y="0"/>
          <a:chExt cx="0" cy="0"/>
        </a:xfrm>
      </p:grpSpPr>
      <p:grpSp>
        <p:nvGrpSpPr>
          <p:cNvPr id="323" name="Google Shape;323;p16"/>
          <p:cNvGrpSpPr/>
          <p:nvPr/>
        </p:nvGrpSpPr>
        <p:grpSpPr>
          <a:xfrm>
            <a:off x="174450" y="175638"/>
            <a:ext cx="8795100" cy="4826700"/>
            <a:chOff x="174450" y="176325"/>
            <a:chExt cx="8795100" cy="4826700"/>
          </a:xfrm>
        </p:grpSpPr>
        <p:sp>
          <p:nvSpPr>
            <p:cNvPr id="324" name="Google Shape;324;p16"/>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25" name="Google Shape;325;p16"/>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326" name="Google Shape;326;p16"/>
          <p:cNvSpPr txBox="1">
            <a:spLocks noGrp="1"/>
          </p:cNvSpPr>
          <p:nvPr>
            <p:ph type="title"/>
          </p:nvPr>
        </p:nvSpPr>
        <p:spPr>
          <a:xfrm>
            <a:off x="713225" y="495045"/>
            <a:ext cx="4490700" cy="1042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7" name="Google Shape;327;p16"/>
          <p:cNvSpPr txBox="1">
            <a:spLocks noGrp="1"/>
          </p:cNvSpPr>
          <p:nvPr>
            <p:ph type="subTitle" idx="1"/>
          </p:nvPr>
        </p:nvSpPr>
        <p:spPr>
          <a:xfrm>
            <a:off x="713225" y="1554776"/>
            <a:ext cx="4490700" cy="923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28" name="Google Shape;328;p16"/>
          <p:cNvSpPr>
            <a:spLocks noGrp="1"/>
          </p:cNvSpPr>
          <p:nvPr>
            <p:ph type="pic" idx="2"/>
          </p:nvPr>
        </p:nvSpPr>
        <p:spPr>
          <a:xfrm>
            <a:off x="713225" y="2531675"/>
            <a:ext cx="4466100" cy="2069700"/>
          </a:xfrm>
          <a:prstGeom prst="rect">
            <a:avLst/>
          </a:prstGeom>
          <a:noFill/>
          <a:ln w="9525" cap="flat" cmpd="sng">
            <a:solidFill>
              <a:schemeClr val="accent2"/>
            </a:solidFill>
            <a:prstDash val="solid"/>
            <a:round/>
            <a:headEnd type="none" w="sm" len="sm"/>
            <a:tailEnd type="none" w="sm" len="sm"/>
          </a:ln>
        </p:spPr>
      </p:sp>
      <p:sp>
        <p:nvSpPr>
          <p:cNvPr id="329" name="Google Shape;329;p16"/>
          <p:cNvSpPr>
            <a:spLocks noGrp="1"/>
          </p:cNvSpPr>
          <p:nvPr>
            <p:ph type="pic" idx="3"/>
          </p:nvPr>
        </p:nvSpPr>
        <p:spPr>
          <a:xfrm>
            <a:off x="5333762" y="542150"/>
            <a:ext cx="3096900" cy="4059300"/>
          </a:xfrm>
          <a:prstGeom prst="rect">
            <a:avLst/>
          </a:prstGeom>
          <a:noFill/>
          <a:ln w="9525" cap="flat" cmpd="sng">
            <a:solidFill>
              <a:schemeClr val="accent2"/>
            </a:solidFill>
            <a:prstDash val="solid"/>
            <a:round/>
            <a:headEnd type="none" w="sm" len="sm"/>
            <a:tailEnd type="none" w="sm" len="sm"/>
          </a:ln>
        </p:spPr>
      </p:sp>
      <p:grpSp>
        <p:nvGrpSpPr>
          <p:cNvPr id="330" name="Google Shape;330;p16"/>
          <p:cNvGrpSpPr/>
          <p:nvPr/>
        </p:nvGrpSpPr>
        <p:grpSpPr>
          <a:xfrm flipH="1">
            <a:off x="350316" y="556714"/>
            <a:ext cx="8443350" cy="4285366"/>
            <a:chOff x="350316" y="556714"/>
            <a:chExt cx="8443350" cy="4285366"/>
          </a:xfrm>
        </p:grpSpPr>
        <p:grpSp>
          <p:nvGrpSpPr>
            <p:cNvPr id="331" name="Google Shape;331;p16"/>
            <p:cNvGrpSpPr/>
            <p:nvPr/>
          </p:nvGrpSpPr>
          <p:grpSpPr>
            <a:xfrm rot="-5400000">
              <a:off x="-774467" y="1681497"/>
              <a:ext cx="2323966" cy="74400"/>
              <a:chOff x="6549300" y="620875"/>
              <a:chExt cx="2490320" cy="74400"/>
            </a:xfrm>
          </p:grpSpPr>
          <p:sp>
            <p:nvSpPr>
              <p:cNvPr id="332" name="Google Shape;332;p16"/>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33" name="Google Shape;333;p16"/>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34" name="Google Shape;334;p16"/>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35" name="Google Shape;335;p16"/>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36" name="Google Shape;336;p16"/>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337" name="Google Shape;337;p16"/>
            <p:cNvGrpSpPr/>
            <p:nvPr/>
          </p:nvGrpSpPr>
          <p:grpSpPr>
            <a:xfrm rot="-5400000" flipH="1">
              <a:off x="7594483" y="3642897"/>
              <a:ext cx="2323966" cy="74400"/>
              <a:chOff x="6549300" y="620875"/>
              <a:chExt cx="2490320" cy="74400"/>
            </a:xfrm>
          </p:grpSpPr>
          <p:sp>
            <p:nvSpPr>
              <p:cNvPr id="338" name="Google Shape;338;p16"/>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39" name="Google Shape;339;p16"/>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40" name="Google Shape;340;p16"/>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41" name="Google Shape;341;p16"/>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42" name="Google Shape;342;p16"/>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343"/>
        <p:cNvGrpSpPr/>
        <p:nvPr/>
      </p:nvGrpSpPr>
      <p:grpSpPr>
        <a:xfrm>
          <a:off x="0" y="0"/>
          <a:ext cx="0" cy="0"/>
          <a:chOff x="0" y="0"/>
          <a:chExt cx="0" cy="0"/>
        </a:xfrm>
      </p:grpSpPr>
      <p:grpSp>
        <p:nvGrpSpPr>
          <p:cNvPr id="344" name="Google Shape;344;p17"/>
          <p:cNvGrpSpPr/>
          <p:nvPr/>
        </p:nvGrpSpPr>
        <p:grpSpPr>
          <a:xfrm>
            <a:off x="174450" y="175638"/>
            <a:ext cx="8795100" cy="4826700"/>
            <a:chOff x="174450" y="176325"/>
            <a:chExt cx="8795100" cy="4826700"/>
          </a:xfrm>
        </p:grpSpPr>
        <p:sp>
          <p:nvSpPr>
            <p:cNvPr id="345" name="Google Shape;345;p17"/>
            <p:cNvSpPr/>
            <p:nvPr/>
          </p:nvSpPr>
          <p:spPr>
            <a:xfrm>
              <a:off x="174450" y="346425"/>
              <a:ext cx="8795100" cy="4656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46" name="Google Shape;346;p17"/>
            <p:cNvSpPr/>
            <p:nvPr/>
          </p:nvSpPr>
          <p:spPr>
            <a:xfrm>
              <a:off x="174450" y="176325"/>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347" name="Google Shape;347;p17"/>
          <p:cNvSpPr txBox="1">
            <a:spLocks noGrp="1"/>
          </p:cNvSpPr>
          <p:nvPr>
            <p:ph type="title"/>
          </p:nvPr>
        </p:nvSpPr>
        <p:spPr>
          <a:xfrm>
            <a:off x="6088675" y="2421050"/>
            <a:ext cx="2342100" cy="1036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8" name="Google Shape;348;p17"/>
          <p:cNvSpPr txBox="1">
            <a:spLocks noGrp="1"/>
          </p:cNvSpPr>
          <p:nvPr>
            <p:ph type="subTitle" idx="1"/>
          </p:nvPr>
        </p:nvSpPr>
        <p:spPr>
          <a:xfrm>
            <a:off x="6088675" y="3457400"/>
            <a:ext cx="2342100" cy="1146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49" name="Google Shape;349;p17"/>
          <p:cNvSpPr>
            <a:spLocks noGrp="1"/>
          </p:cNvSpPr>
          <p:nvPr>
            <p:ph type="pic" idx="2"/>
          </p:nvPr>
        </p:nvSpPr>
        <p:spPr>
          <a:xfrm>
            <a:off x="595100" y="539500"/>
            <a:ext cx="2984700" cy="4064400"/>
          </a:xfrm>
          <a:prstGeom prst="rect">
            <a:avLst/>
          </a:prstGeom>
          <a:noFill/>
          <a:ln w="9525" cap="flat" cmpd="sng">
            <a:solidFill>
              <a:schemeClr val="accent2"/>
            </a:solidFill>
            <a:prstDash val="solid"/>
            <a:round/>
            <a:headEnd type="none" w="sm" len="sm"/>
            <a:tailEnd type="none" w="sm" len="sm"/>
          </a:ln>
        </p:spPr>
      </p:sp>
      <p:sp>
        <p:nvSpPr>
          <p:cNvPr id="350" name="Google Shape;350;p17"/>
          <p:cNvSpPr>
            <a:spLocks noGrp="1"/>
          </p:cNvSpPr>
          <p:nvPr>
            <p:ph type="pic" idx="3"/>
          </p:nvPr>
        </p:nvSpPr>
        <p:spPr>
          <a:xfrm>
            <a:off x="3728945" y="539500"/>
            <a:ext cx="4678800" cy="1822200"/>
          </a:xfrm>
          <a:prstGeom prst="rect">
            <a:avLst/>
          </a:prstGeom>
          <a:noFill/>
          <a:ln w="9525" cap="flat" cmpd="sng">
            <a:solidFill>
              <a:schemeClr val="accent2"/>
            </a:solidFill>
            <a:prstDash val="solid"/>
            <a:round/>
            <a:headEnd type="none" w="sm" len="sm"/>
            <a:tailEnd type="none" w="sm" len="sm"/>
          </a:ln>
        </p:spPr>
      </p:sp>
      <p:sp>
        <p:nvSpPr>
          <p:cNvPr id="351" name="Google Shape;351;p17"/>
          <p:cNvSpPr>
            <a:spLocks noGrp="1"/>
          </p:cNvSpPr>
          <p:nvPr>
            <p:ph type="pic" idx="4"/>
          </p:nvPr>
        </p:nvSpPr>
        <p:spPr>
          <a:xfrm>
            <a:off x="3737703" y="2461219"/>
            <a:ext cx="2148600" cy="2142900"/>
          </a:xfrm>
          <a:prstGeom prst="rect">
            <a:avLst/>
          </a:prstGeom>
          <a:noFill/>
          <a:ln w="9525" cap="flat" cmpd="sng">
            <a:solidFill>
              <a:schemeClr val="accent2"/>
            </a:solidFill>
            <a:prstDash val="solid"/>
            <a:round/>
            <a:headEnd type="none" w="sm" len="sm"/>
            <a:tailEnd type="none" w="sm" len="sm"/>
          </a:ln>
        </p:spPr>
      </p:sp>
      <p:grpSp>
        <p:nvGrpSpPr>
          <p:cNvPr id="352" name="Google Shape;352;p17"/>
          <p:cNvGrpSpPr/>
          <p:nvPr/>
        </p:nvGrpSpPr>
        <p:grpSpPr>
          <a:xfrm rot="10800000" flipH="1">
            <a:off x="350316" y="2518114"/>
            <a:ext cx="8443350" cy="2323966"/>
            <a:chOff x="350316" y="556714"/>
            <a:chExt cx="8443350" cy="2323966"/>
          </a:xfrm>
        </p:grpSpPr>
        <p:grpSp>
          <p:nvGrpSpPr>
            <p:cNvPr id="353" name="Google Shape;353;p17"/>
            <p:cNvGrpSpPr/>
            <p:nvPr/>
          </p:nvGrpSpPr>
          <p:grpSpPr>
            <a:xfrm rot="-5400000">
              <a:off x="-774467" y="1681497"/>
              <a:ext cx="2323966" cy="74400"/>
              <a:chOff x="6549300" y="620875"/>
              <a:chExt cx="2490320" cy="74400"/>
            </a:xfrm>
          </p:grpSpPr>
          <p:sp>
            <p:nvSpPr>
              <p:cNvPr id="354" name="Google Shape;354;p17"/>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55" name="Google Shape;355;p17"/>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56" name="Google Shape;356;p17"/>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57" name="Google Shape;357;p17"/>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58" name="Google Shape;358;p17"/>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359" name="Google Shape;359;p17"/>
            <p:cNvGrpSpPr/>
            <p:nvPr/>
          </p:nvGrpSpPr>
          <p:grpSpPr>
            <a:xfrm rot="-5400000">
              <a:off x="7594483" y="1681497"/>
              <a:ext cx="2323966" cy="74400"/>
              <a:chOff x="6549300" y="620875"/>
              <a:chExt cx="2490320" cy="74400"/>
            </a:xfrm>
          </p:grpSpPr>
          <p:sp>
            <p:nvSpPr>
              <p:cNvPr id="360" name="Google Shape;360;p17"/>
              <p:cNvSpPr/>
              <p:nvPr/>
            </p:nvSpPr>
            <p:spPr>
              <a:xfrm>
                <a:off x="6549300" y="620875"/>
                <a:ext cx="427800" cy="744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1" name="Google Shape;361;p17"/>
              <p:cNvSpPr/>
              <p:nvPr/>
            </p:nvSpPr>
            <p:spPr>
              <a:xfrm>
                <a:off x="7064930" y="620875"/>
                <a:ext cx="427800" cy="7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2" name="Google Shape;362;p17"/>
              <p:cNvSpPr/>
              <p:nvPr/>
            </p:nvSpPr>
            <p:spPr>
              <a:xfrm>
                <a:off x="7580560" y="620875"/>
                <a:ext cx="427800" cy="744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3" name="Google Shape;363;p17"/>
              <p:cNvSpPr/>
              <p:nvPr/>
            </p:nvSpPr>
            <p:spPr>
              <a:xfrm>
                <a:off x="8096190" y="620875"/>
                <a:ext cx="427800" cy="744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364" name="Google Shape;364;p17"/>
              <p:cNvSpPr/>
              <p:nvPr/>
            </p:nvSpPr>
            <p:spPr>
              <a:xfrm>
                <a:off x="8611820" y="620875"/>
                <a:ext cx="427800" cy="74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1pPr>
            <a:lvl2pPr lvl="1"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2pPr>
            <a:lvl3pPr lvl="2"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3pPr>
            <a:lvl4pPr lvl="3"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4pPr>
            <a:lvl5pPr lvl="4"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5pPr>
            <a:lvl6pPr lvl="5"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6pPr>
            <a:lvl7pPr lvl="6"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7pPr>
            <a:lvl8pPr lvl="7"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8pPr>
            <a:lvl9pPr lvl="8" rtl="0">
              <a:spcBef>
                <a:spcPts val="0"/>
              </a:spcBef>
              <a:spcAft>
                <a:spcPts val="0"/>
              </a:spcAft>
              <a:buClr>
                <a:schemeClr val="dk1"/>
              </a:buClr>
              <a:buSzPts val="3000"/>
              <a:buFont typeface="IBM Plex Mono"/>
              <a:buNone/>
              <a:defRPr sz="3000" b="1">
                <a:solidFill>
                  <a:schemeClr val="dk1"/>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1pPr>
            <a:lvl2pPr marL="914400" lvl="1"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2pPr>
            <a:lvl3pPr marL="1371600" lvl="2"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3pPr>
            <a:lvl4pPr marL="1828800" lvl="3"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4pPr>
            <a:lvl5pPr marL="2286000" lvl="4"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5pPr>
            <a:lvl6pPr marL="2743200" lvl="5"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6pPr>
            <a:lvl7pPr marL="3200400" lvl="6"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7pPr>
            <a:lvl8pPr marL="3657600" lvl="7"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8pPr>
            <a:lvl9pPr marL="4114800" lvl="8" indent="-304800">
              <a:lnSpc>
                <a:spcPct val="100000"/>
              </a:lnSpc>
              <a:spcBef>
                <a:spcPts val="0"/>
              </a:spcBef>
              <a:spcAft>
                <a:spcPts val="0"/>
              </a:spcAft>
              <a:buClr>
                <a:schemeClr val="dk1"/>
              </a:buClr>
              <a:buSzPts val="1200"/>
              <a:buFont typeface="Arimo"/>
              <a:buChar char="■"/>
              <a:defRPr sz="1200">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59" r:id="rId7"/>
    <p:sldLayoutId id="2147483662" r:id="rId8"/>
    <p:sldLayoutId id="2147483663" r:id="rId9"/>
    <p:sldLayoutId id="2147483664" r:id="rId10"/>
    <p:sldLayoutId id="2147483666" r:id="rId11"/>
    <p:sldLayoutId id="2147483670" r:id="rId12"/>
    <p:sldLayoutId id="214748367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hyperlink" Target="https://streamlit.io/"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29"/>
          <p:cNvSpPr txBox="1">
            <a:spLocks noGrp="1"/>
          </p:cNvSpPr>
          <p:nvPr>
            <p:ph type="ctrTitle"/>
          </p:nvPr>
        </p:nvSpPr>
        <p:spPr>
          <a:xfrm>
            <a:off x="655262" y="850174"/>
            <a:ext cx="7313081" cy="3460566"/>
          </a:xfrm>
          <a:prstGeom prst="rect">
            <a:avLst/>
          </a:prstGeom>
        </p:spPr>
        <p:txBody>
          <a:bodyPr spcFirstLastPara="1" wrap="square" lIns="91425" tIns="91425" rIns="91425" bIns="91425" anchor="ctr" anchorCtr="0">
            <a:noAutofit/>
          </a:bodyPr>
          <a:lstStyle/>
          <a:p>
            <a:pPr lvl="0"/>
            <a:r>
              <a:rPr lang="es" dirty="0"/>
              <a:t>PYTHON:🩺Paediatric</a:t>
            </a:r>
            <a:br>
              <a:rPr lang="es" dirty="0"/>
            </a:br>
            <a:r>
              <a:rPr lang="es" dirty="0"/>
              <a:t>Clinical Assistant </a:t>
            </a:r>
            <a:br>
              <a:rPr lang="es" dirty="0"/>
            </a:br>
            <a:r>
              <a:rPr lang="es" dirty="0"/>
              <a:t>Tool</a:t>
            </a:r>
            <a:endParaRPr dirty="0"/>
          </a:p>
        </p:txBody>
      </p:sp>
      <p:grpSp>
        <p:nvGrpSpPr>
          <p:cNvPr id="605" name="Google Shape;605;p29"/>
          <p:cNvGrpSpPr/>
          <p:nvPr/>
        </p:nvGrpSpPr>
        <p:grpSpPr>
          <a:xfrm>
            <a:off x="6702861" y="2819024"/>
            <a:ext cx="2011500" cy="1172100"/>
            <a:chOff x="9312437" y="1665650"/>
            <a:chExt cx="2011500" cy="1172100"/>
          </a:xfrm>
        </p:grpSpPr>
        <p:sp>
          <p:nvSpPr>
            <p:cNvPr id="606" name="Google Shape;606;p29"/>
            <p:cNvSpPr/>
            <p:nvPr/>
          </p:nvSpPr>
          <p:spPr>
            <a:xfrm>
              <a:off x="9312437" y="1665650"/>
              <a:ext cx="2008500" cy="11721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07" name="Google Shape;607;p29"/>
            <p:cNvSpPr/>
            <p:nvPr/>
          </p:nvSpPr>
          <p:spPr>
            <a:xfrm>
              <a:off x="9681549" y="2534449"/>
              <a:ext cx="1461814" cy="151763"/>
            </a:xfrm>
            <a:custGeom>
              <a:avLst/>
              <a:gdLst/>
              <a:ahLst/>
              <a:cxnLst/>
              <a:rect l="l" t="t" r="r" b="b"/>
              <a:pathLst>
                <a:path w="93124" h="9668" extrusionOk="0">
                  <a:moveTo>
                    <a:pt x="0" y="9668"/>
                  </a:moveTo>
                  <a:cubicBezTo>
                    <a:pt x="1050" y="7219"/>
                    <a:pt x="2359" y="4877"/>
                    <a:pt x="3790" y="2629"/>
                  </a:cubicBezTo>
                  <a:cubicBezTo>
                    <a:pt x="4373" y="1712"/>
                    <a:pt x="5187" y="-575"/>
                    <a:pt x="5955" y="193"/>
                  </a:cubicBezTo>
                  <a:cubicBezTo>
                    <a:pt x="7096" y="1334"/>
                    <a:pt x="6622" y="3924"/>
                    <a:pt x="8121" y="4524"/>
                  </a:cubicBezTo>
                  <a:cubicBezTo>
                    <a:pt x="9312" y="5001"/>
                    <a:pt x="9882" y="1682"/>
                    <a:pt x="11099" y="2088"/>
                  </a:cubicBezTo>
                  <a:cubicBezTo>
                    <a:pt x="15838" y="3669"/>
                    <a:pt x="20584" y="5263"/>
                    <a:pt x="25176" y="7231"/>
                  </a:cubicBezTo>
                  <a:cubicBezTo>
                    <a:pt x="26608" y="7845"/>
                    <a:pt x="28346" y="5805"/>
                    <a:pt x="29778" y="6419"/>
                  </a:cubicBezTo>
                  <a:cubicBezTo>
                    <a:pt x="31818" y="7293"/>
                    <a:pt x="33527" y="9642"/>
                    <a:pt x="35733" y="9397"/>
                  </a:cubicBezTo>
                  <a:cubicBezTo>
                    <a:pt x="41121" y="8798"/>
                    <a:pt x="46716" y="9899"/>
                    <a:pt x="51976" y="8585"/>
                  </a:cubicBezTo>
                  <a:cubicBezTo>
                    <a:pt x="54443" y="7969"/>
                    <a:pt x="56201" y="5066"/>
                    <a:pt x="58744" y="5066"/>
                  </a:cubicBezTo>
                  <a:cubicBezTo>
                    <a:pt x="62115" y="5066"/>
                    <a:pt x="65144" y="8192"/>
                    <a:pt x="68489" y="7773"/>
                  </a:cubicBezTo>
                  <a:cubicBezTo>
                    <a:pt x="74175" y="7062"/>
                    <a:pt x="78267" y="1136"/>
                    <a:pt x="83920" y="193"/>
                  </a:cubicBezTo>
                  <a:cubicBezTo>
                    <a:pt x="87344" y="-378"/>
                    <a:pt x="89831" y="3967"/>
                    <a:pt x="93124" y="5066"/>
                  </a:cubicBezTo>
                </a:path>
              </a:pathLst>
            </a:custGeom>
            <a:noFill/>
            <a:ln w="9525" cap="flat" cmpd="sng">
              <a:solidFill>
                <a:srgbClr val="FFC000"/>
              </a:solidFill>
              <a:prstDash val="solid"/>
              <a:round/>
              <a:headEnd type="none" w="med" len="med"/>
              <a:tailEnd type="none" w="med" len="med"/>
            </a:ln>
          </p:spPr>
        </p:sp>
        <p:cxnSp>
          <p:nvCxnSpPr>
            <p:cNvPr id="608" name="Google Shape;608;p29"/>
            <p:cNvCxnSpPr/>
            <p:nvPr/>
          </p:nvCxnSpPr>
          <p:spPr>
            <a:xfrm>
              <a:off x="9647699" y="2743600"/>
              <a:ext cx="1556700" cy="0"/>
            </a:xfrm>
            <a:prstGeom prst="straightConnector1">
              <a:avLst/>
            </a:prstGeom>
            <a:noFill/>
            <a:ln w="9525" cap="flat" cmpd="sng">
              <a:solidFill>
                <a:schemeClr val="dk2"/>
              </a:solidFill>
              <a:prstDash val="solid"/>
              <a:round/>
              <a:headEnd type="none" w="med" len="med"/>
              <a:tailEnd type="none" w="med" len="med"/>
            </a:ln>
          </p:spPr>
        </p:cxnSp>
        <p:cxnSp>
          <p:nvCxnSpPr>
            <p:cNvPr id="609" name="Google Shape;609;p29"/>
            <p:cNvCxnSpPr/>
            <p:nvPr/>
          </p:nvCxnSpPr>
          <p:spPr>
            <a:xfrm>
              <a:off x="9312437" y="1867459"/>
              <a:ext cx="2011500" cy="0"/>
            </a:xfrm>
            <a:prstGeom prst="straightConnector1">
              <a:avLst/>
            </a:prstGeom>
            <a:noFill/>
            <a:ln w="9525" cap="flat" cmpd="sng">
              <a:solidFill>
                <a:schemeClr val="accent2"/>
              </a:solidFill>
              <a:prstDash val="solid"/>
              <a:round/>
              <a:headEnd type="none" w="med" len="med"/>
              <a:tailEnd type="none" w="med" len="med"/>
            </a:ln>
          </p:spPr>
        </p:cxnSp>
        <p:sp>
          <p:nvSpPr>
            <p:cNvPr id="610" name="Google Shape;610;p29"/>
            <p:cNvSpPr/>
            <p:nvPr/>
          </p:nvSpPr>
          <p:spPr>
            <a:xfrm>
              <a:off x="9368075" y="1929625"/>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1" name="Google Shape;611;p29"/>
            <p:cNvSpPr/>
            <p:nvPr/>
          </p:nvSpPr>
          <p:spPr>
            <a:xfrm>
              <a:off x="9368075" y="197954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2" name="Google Shape;612;p29"/>
            <p:cNvSpPr/>
            <p:nvPr/>
          </p:nvSpPr>
          <p:spPr>
            <a:xfrm>
              <a:off x="9368075" y="202946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3" name="Google Shape;613;p29"/>
            <p:cNvSpPr/>
            <p:nvPr/>
          </p:nvSpPr>
          <p:spPr>
            <a:xfrm>
              <a:off x="9368075" y="207938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4" name="Google Shape;614;p29"/>
            <p:cNvSpPr/>
            <p:nvPr/>
          </p:nvSpPr>
          <p:spPr>
            <a:xfrm>
              <a:off x="9368075" y="212930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5" name="Google Shape;615;p29"/>
            <p:cNvSpPr/>
            <p:nvPr/>
          </p:nvSpPr>
          <p:spPr>
            <a:xfrm>
              <a:off x="9368075" y="217922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6" name="Google Shape;616;p29"/>
            <p:cNvSpPr/>
            <p:nvPr/>
          </p:nvSpPr>
          <p:spPr>
            <a:xfrm>
              <a:off x="9368075" y="222914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17" name="Google Shape;617;p29"/>
            <p:cNvSpPr/>
            <p:nvPr/>
          </p:nvSpPr>
          <p:spPr>
            <a:xfrm>
              <a:off x="9368075" y="2279050"/>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618" name="Google Shape;618;p29"/>
            <p:cNvGrpSpPr/>
            <p:nvPr/>
          </p:nvGrpSpPr>
          <p:grpSpPr>
            <a:xfrm>
              <a:off x="9368075" y="2460800"/>
              <a:ext cx="186600" cy="77700"/>
              <a:chOff x="9368075" y="2460800"/>
              <a:chExt cx="186600" cy="77700"/>
            </a:xfrm>
          </p:grpSpPr>
          <p:sp>
            <p:nvSpPr>
              <p:cNvPr id="619" name="Google Shape;619;p29"/>
              <p:cNvSpPr/>
              <p:nvPr/>
            </p:nvSpPr>
            <p:spPr>
              <a:xfrm>
                <a:off x="9368075" y="2460800"/>
                <a:ext cx="1866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20" name="Google Shape;620;p29"/>
              <p:cNvSpPr/>
              <p:nvPr/>
            </p:nvSpPr>
            <p:spPr>
              <a:xfrm>
                <a:off x="9368075" y="2512700"/>
                <a:ext cx="1866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621" name="Google Shape;621;p29"/>
            <p:cNvSpPr/>
            <p:nvPr/>
          </p:nvSpPr>
          <p:spPr>
            <a:xfrm>
              <a:off x="9368075" y="2328974"/>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22" name="Google Shape;622;p29"/>
            <p:cNvSpPr/>
            <p:nvPr/>
          </p:nvSpPr>
          <p:spPr>
            <a:xfrm>
              <a:off x="9368075" y="2378898"/>
              <a:ext cx="9462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623" name="Google Shape;623;p29"/>
          <p:cNvSpPr txBox="1">
            <a:spLocks noGrp="1"/>
          </p:cNvSpPr>
          <p:nvPr>
            <p:ph type="subTitle" idx="1"/>
          </p:nvPr>
        </p:nvSpPr>
        <p:spPr>
          <a:xfrm>
            <a:off x="4943499" y="4120975"/>
            <a:ext cx="2760000" cy="76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BY: ISAIAH OKUMU</a:t>
            </a:r>
            <a:endParaRPr dirty="0"/>
          </a:p>
        </p:txBody>
      </p:sp>
      <p:sp>
        <p:nvSpPr>
          <p:cNvPr id="624" name="Google Shape;624;p29"/>
          <p:cNvSpPr/>
          <p:nvPr/>
        </p:nvSpPr>
        <p:spPr>
          <a:xfrm>
            <a:off x="4943499" y="3911024"/>
            <a:ext cx="27612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r" rtl="0">
              <a:spcBef>
                <a:spcPts val="0"/>
              </a:spcBef>
              <a:spcAft>
                <a:spcPts val="0"/>
              </a:spcAft>
              <a:buNone/>
            </a:pPr>
            <a:endParaRPr>
              <a:latin typeface="Arimo"/>
              <a:ea typeface="Arimo"/>
              <a:cs typeface="Arimo"/>
              <a:sym typeface="Arimo"/>
            </a:endParaRPr>
          </a:p>
        </p:txBody>
      </p:sp>
      <p:sp>
        <p:nvSpPr>
          <p:cNvPr id="625" name="Google Shape;625;p29"/>
          <p:cNvSpPr/>
          <p:nvPr/>
        </p:nvSpPr>
        <p:spPr>
          <a:xfrm>
            <a:off x="655250" y="639275"/>
            <a:ext cx="7313080" cy="21423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5">
          <a:extLst>
            <a:ext uri="{FF2B5EF4-FFF2-40B4-BE49-F238E27FC236}">
              <a16:creationId xmlns:a16="http://schemas.microsoft.com/office/drawing/2014/main" id="{BA3A32AE-53EE-8228-CF90-90D3468C2407}"/>
            </a:ext>
          </a:extLst>
        </p:cNvPr>
        <p:cNvGrpSpPr/>
        <p:nvPr/>
      </p:nvGrpSpPr>
      <p:grpSpPr>
        <a:xfrm>
          <a:off x="0" y="0"/>
          <a:ext cx="0" cy="0"/>
          <a:chOff x="0" y="0"/>
          <a:chExt cx="0" cy="0"/>
        </a:xfrm>
      </p:grpSpPr>
      <p:sp>
        <p:nvSpPr>
          <p:cNvPr id="666" name="Google Shape;666;p33">
            <a:extLst>
              <a:ext uri="{FF2B5EF4-FFF2-40B4-BE49-F238E27FC236}">
                <a16:creationId xmlns:a16="http://schemas.microsoft.com/office/drawing/2014/main" id="{4AAA646E-98D2-7B96-34C5-D0E0747511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Success Criteria</a:t>
            </a:r>
            <a:endParaRPr dirty="0"/>
          </a:p>
        </p:txBody>
      </p:sp>
      <p:sp>
        <p:nvSpPr>
          <p:cNvPr id="670" name="Google Shape;670;p33">
            <a:extLst>
              <a:ext uri="{FF2B5EF4-FFF2-40B4-BE49-F238E27FC236}">
                <a16:creationId xmlns:a16="http://schemas.microsoft.com/office/drawing/2014/main" id="{BDBDAC98-4E0D-3888-59AB-10C44AA40B8E}"/>
              </a:ext>
            </a:extLst>
          </p:cNvPr>
          <p:cNvSpPr txBox="1">
            <a:spLocks noGrp="1"/>
          </p:cNvSpPr>
          <p:nvPr>
            <p:ph type="subTitle" idx="2"/>
          </p:nvPr>
        </p:nvSpPr>
        <p:spPr>
          <a:xfrm>
            <a:off x="658368" y="1208792"/>
            <a:ext cx="6643158" cy="2573165"/>
          </a:xfrm>
          <a:prstGeom prst="rect">
            <a:avLst/>
          </a:prstGeom>
        </p:spPr>
        <p:txBody>
          <a:bodyPr spcFirstLastPara="1" wrap="square" lIns="91425" tIns="91425" rIns="91425" bIns="91425" anchor="t" anchorCtr="0">
            <a:noAutofit/>
          </a:bodyPr>
          <a:lstStyle/>
          <a:p>
            <a:pPr algn="just"/>
            <a:r>
              <a:rPr lang="en-US" dirty="0"/>
              <a:t>This program will allow the user to enter the patient's details, output them as initials for confidentiality, prompt the user on various symptoms, relay the severity of the disease, and provide appropriate treatment options.</a:t>
            </a:r>
          </a:p>
          <a:p>
            <a:endParaRPr lang="en-US" dirty="0"/>
          </a:p>
          <a:p>
            <a:endParaRPr lang="en-US" dirty="0"/>
          </a:p>
          <a:p>
            <a:r>
              <a:rPr lang="en-US" dirty="0"/>
              <a:t>I'll consider it a success if it handles at least 5 entries with anonymization of critical data information and appropriate error handling, if it can save data to the database and show outbreak alerts</a:t>
            </a:r>
          </a:p>
        </p:txBody>
      </p:sp>
      <p:grpSp>
        <p:nvGrpSpPr>
          <p:cNvPr id="673" name="Google Shape;673;p33">
            <a:extLst>
              <a:ext uri="{FF2B5EF4-FFF2-40B4-BE49-F238E27FC236}">
                <a16:creationId xmlns:a16="http://schemas.microsoft.com/office/drawing/2014/main" id="{908F093E-98F0-EA60-4F15-BB85C88228F2}"/>
              </a:ext>
            </a:extLst>
          </p:cNvPr>
          <p:cNvGrpSpPr/>
          <p:nvPr/>
        </p:nvGrpSpPr>
        <p:grpSpPr>
          <a:xfrm>
            <a:off x="7938125" y="1726375"/>
            <a:ext cx="683700" cy="1137000"/>
            <a:chOff x="-1144200" y="2928625"/>
            <a:chExt cx="683700" cy="1137000"/>
          </a:xfrm>
        </p:grpSpPr>
        <p:sp>
          <p:nvSpPr>
            <p:cNvPr id="674" name="Google Shape;674;p33">
              <a:extLst>
                <a:ext uri="{FF2B5EF4-FFF2-40B4-BE49-F238E27FC236}">
                  <a16:creationId xmlns:a16="http://schemas.microsoft.com/office/drawing/2014/main" id="{61EC05F6-603F-3660-2829-B6860D4E9EB0}"/>
                </a:ext>
              </a:extLst>
            </p:cNvPr>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5" name="Google Shape;675;p33">
              <a:extLst>
                <a:ext uri="{FF2B5EF4-FFF2-40B4-BE49-F238E27FC236}">
                  <a16:creationId xmlns:a16="http://schemas.microsoft.com/office/drawing/2014/main" id="{2737370D-BA96-E175-3946-08AAB72B0D0E}"/>
                </a:ext>
              </a:extLst>
            </p:cNvPr>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676" name="Google Shape;676;p33">
              <a:extLst>
                <a:ext uri="{FF2B5EF4-FFF2-40B4-BE49-F238E27FC236}">
                  <a16:creationId xmlns:a16="http://schemas.microsoft.com/office/drawing/2014/main" id="{2F83B721-82F4-AAEB-9EE3-1E940C837A1F}"/>
                </a:ext>
              </a:extLst>
            </p:cNvPr>
            <p:cNvGrpSpPr/>
            <p:nvPr/>
          </p:nvGrpSpPr>
          <p:grpSpPr>
            <a:xfrm>
              <a:off x="-1080750" y="3107500"/>
              <a:ext cx="556800" cy="752050"/>
              <a:chOff x="-1080750" y="3107500"/>
              <a:chExt cx="556800" cy="752050"/>
            </a:xfrm>
          </p:grpSpPr>
          <p:sp>
            <p:nvSpPr>
              <p:cNvPr id="677" name="Google Shape;677;p33">
                <a:extLst>
                  <a:ext uri="{FF2B5EF4-FFF2-40B4-BE49-F238E27FC236}">
                    <a16:creationId xmlns:a16="http://schemas.microsoft.com/office/drawing/2014/main" id="{1FD518C5-5D78-72B4-569D-0D6575E8228B}"/>
                  </a:ext>
                </a:extLst>
              </p:cNvPr>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8" name="Google Shape;678;p33">
                <a:extLst>
                  <a:ext uri="{FF2B5EF4-FFF2-40B4-BE49-F238E27FC236}">
                    <a16:creationId xmlns:a16="http://schemas.microsoft.com/office/drawing/2014/main" id="{EF8D1496-6FA2-6C09-8E74-5BDF6CD10A2A}"/>
                  </a:ext>
                </a:extLst>
              </p:cNvPr>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9" name="Google Shape;679;p33">
                <a:extLst>
                  <a:ext uri="{FF2B5EF4-FFF2-40B4-BE49-F238E27FC236}">
                    <a16:creationId xmlns:a16="http://schemas.microsoft.com/office/drawing/2014/main" id="{D649B0FE-DA4C-042E-53A1-78F911234DAE}"/>
                  </a:ext>
                </a:extLst>
              </p:cNvPr>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0" name="Google Shape;680;p33">
                <a:extLst>
                  <a:ext uri="{FF2B5EF4-FFF2-40B4-BE49-F238E27FC236}">
                    <a16:creationId xmlns:a16="http://schemas.microsoft.com/office/drawing/2014/main" id="{5BC4BA5A-8184-9862-C73C-DADEC70B472D}"/>
                  </a:ext>
                </a:extLst>
              </p:cNvPr>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1" name="Google Shape;681;p33">
                <a:extLst>
                  <a:ext uri="{FF2B5EF4-FFF2-40B4-BE49-F238E27FC236}">
                    <a16:creationId xmlns:a16="http://schemas.microsoft.com/office/drawing/2014/main" id="{C797B06E-826F-B662-7BEF-4251A96B360E}"/>
                  </a:ext>
                </a:extLst>
              </p:cNvPr>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2" name="Google Shape;682;p33">
                <a:extLst>
                  <a:ext uri="{FF2B5EF4-FFF2-40B4-BE49-F238E27FC236}">
                    <a16:creationId xmlns:a16="http://schemas.microsoft.com/office/drawing/2014/main" id="{C6072302-D6B4-A8EE-97B5-7D40F3CA8E5D}"/>
                  </a:ext>
                </a:extLst>
              </p:cNvPr>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3" name="Google Shape;683;p33">
                <a:extLst>
                  <a:ext uri="{FF2B5EF4-FFF2-40B4-BE49-F238E27FC236}">
                    <a16:creationId xmlns:a16="http://schemas.microsoft.com/office/drawing/2014/main" id="{429370D0-4650-3C9D-F798-EFB7948F97AF}"/>
                  </a:ext>
                </a:extLst>
              </p:cNvPr>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4" name="Google Shape;684;p33">
                <a:extLst>
                  <a:ext uri="{FF2B5EF4-FFF2-40B4-BE49-F238E27FC236}">
                    <a16:creationId xmlns:a16="http://schemas.microsoft.com/office/drawing/2014/main" id="{6CB146BF-B7C9-90BD-F75B-37B4D66093A5}"/>
                  </a:ext>
                </a:extLst>
              </p:cNvPr>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5" name="Google Shape;685;p33">
                <a:extLst>
                  <a:ext uri="{FF2B5EF4-FFF2-40B4-BE49-F238E27FC236}">
                    <a16:creationId xmlns:a16="http://schemas.microsoft.com/office/drawing/2014/main" id="{095C73E9-7440-5ECF-07CD-647F48C8D925}"/>
                  </a:ext>
                </a:extLst>
              </p:cNvPr>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6" name="Google Shape;686;p33">
                <a:extLst>
                  <a:ext uri="{FF2B5EF4-FFF2-40B4-BE49-F238E27FC236}">
                    <a16:creationId xmlns:a16="http://schemas.microsoft.com/office/drawing/2014/main" id="{D3008B9B-21BF-C029-2AEE-66B40291EE6E}"/>
                  </a:ext>
                </a:extLst>
              </p:cNvPr>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7" name="Google Shape;687;p33">
                <a:extLst>
                  <a:ext uri="{FF2B5EF4-FFF2-40B4-BE49-F238E27FC236}">
                    <a16:creationId xmlns:a16="http://schemas.microsoft.com/office/drawing/2014/main" id="{D79BF95C-5A85-1BF8-5DE5-2FF1E5994327}"/>
                  </a:ext>
                </a:extLst>
              </p:cNvPr>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8" name="Google Shape;688;p33">
                <a:extLst>
                  <a:ext uri="{FF2B5EF4-FFF2-40B4-BE49-F238E27FC236}">
                    <a16:creationId xmlns:a16="http://schemas.microsoft.com/office/drawing/2014/main" id="{853EA05D-7CE5-2EFC-D902-99765ADB1F31}"/>
                  </a:ext>
                </a:extLst>
              </p:cNvPr>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9" name="Google Shape;689;p33">
                <a:extLst>
                  <a:ext uri="{FF2B5EF4-FFF2-40B4-BE49-F238E27FC236}">
                    <a16:creationId xmlns:a16="http://schemas.microsoft.com/office/drawing/2014/main" id="{0CF61A93-2DAB-74F2-8150-71065F21319C}"/>
                  </a:ext>
                </a:extLst>
              </p:cNvPr>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0" name="Google Shape;690;p33">
                <a:extLst>
                  <a:ext uri="{FF2B5EF4-FFF2-40B4-BE49-F238E27FC236}">
                    <a16:creationId xmlns:a16="http://schemas.microsoft.com/office/drawing/2014/main" id="{034B69C0-5135-893D-9B6E-82230A7919A0}"/>
                  </a:ext>
                </a:extLst>
              </p:cNvPr>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1" name="Google Shape;691;p33">
                <a:extLst>
                  <a:ext uri="{FF2B5EF4-FFF2-40B4-BE49-F238E27FC236}">
                    <a16:creationId xmlns:a16="http://schemas.microsoft.com/office/drawing/2014/main" id="{D052F874-378B-23A6-54A7-545A1C5722D2}"/>
                  </a:ext>
                </a:extLst>
              </p:cNvPr>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extLst>
      <p:ext uri="{BB962C8B-B14F-4D97-AF65-F5344CB8AC3E}">
        <p14:creationId xmlns:p14="http://schemas.microsoft.com/office/powerpoint/2010/main" val="4278899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grpSp>
        <p:nvGrpSpPr>
          <p:cNvPr id="696" name="Google Shape;696;p34"/>
          <p:cNvGrpSpPr/>
          <p:nvPr/>
        </p:nvGrpSpPr>
        <p:grpSpPr>
          <a:xfrm>
            <a:off x="1063605" y="714902"/>
            <a:ext cx="7016734" cy="3713674"/>
            <a:chOff x="174447" y="141850"/>
            <a:chExt cx="8795103" cy="3499175"/>
          </a:xfrm>
        </p:grpSpPr>
        <p:sp>
          <p:nvSpPr>
            <p:cNvPr id="697" name="Google Shape;697;p34"/>
            <p:cNvSpPr/>
            <p:nvPr/>
          </p:nvSpPr>
          <p:spPr>
            <a:xfrm>
              <a:off x="174447" y="346425"/>
              <a:ext cx="8795100" cy="329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8" name="Google Shape;698;p34"/>
            <p:cNvSpPr/>
            <p:nvPr/>
          </p:nvSpPr>
          <p:spPr>
            <a:xfrm>
              <a:off x="174450" y="141850"/>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699" name="Google Shape;699;p34"/>
          <p:cNvSpPr txBox="1">
            <a:spLocks noGrp="1"/>
          </p:cNvSpPr>
          <p:nvPr>
            <p:ph type="title"/>
          </p:nvPr>
        </p:nvSpPr>
        <p:spPr>
          <a:xfrm>
            <a:off x="3703711" y="2461827"/>
            <a:ext cx="4376625" cy="96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a:t>DEMO</a:t>
            </a:r>
            <a:endParaRPr dirty="0"/>
          </a:p>
        </p:txBody>
      </p:sp>
      <p:sp>
        <p:nvSpPr>
          <p:cNvPr id="700" name="Google Shape;700;p34"/>
          <p:cNvSpPr txBox="1">
            <a:spLocks noGrp="1"/>
          </p:cNvSpPr>
          <p:nvPr>
            <p:ph type="title" idx="2"/>
          </p:nvPr>
        </p:nvSpPr>
        <p:spPr>
          <a:xfrm>
            <a:off x="3825525" y="1526163"/>
            <a:ext cx="12603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10</a:t>
            </a:r>
            <a:endParaRPr dirty="0"/>
          </a:p>
        </p:txBody>
      </p:sp>
      <p:pic>
        <p:nvPicPr>
          <p:cNvPr id="701" name="Google Shape;701;p34"/>
          <p:cNvPicPr preferRelativeResize="0">
            <a:picLocks noGrp="1"/>
          </p:cNvPicPr>
          <p:nvPr>
            <p:ph type="pic" idx="3"/>
          </p:nvPr>
        </p:nvPicPr>
        <p:blipFill rotWithShape="1">
          <a:blip r:embed="rId3">
            <a:alphaModFix/>
          </a:blip>
          <a:srcRect l="22635" r="22635"/>
          <a:stretch/>
        </p:blipFill>
        <p:spPr>
          <a:xfrm flipH="1">
            <a:off x="713225" y="1207188"/>
            <a:ext cx="2430300" cy="2959200"/>
          </a:xfrm>
          <a:prstGeom prst="rect">
            <a:avLst/>
          </a:prstGeom>
        </p:spPr>
      </p:pic>
      <p:grpSp>
        <p:nvGrpSpPr>
          <p:cNvPr id="702" name="Google Shape;702;p34"/>
          <p:cNvGrpSpPr/>
          <p:nvPr/>
        </p:nvGrpSpPr>
        <p:grpSpPr>
          <a:xfrm>
            <a:off x="3703712" y="3766600"/>
            <a:ext cx="2011500" cy="1172100"/>
            <a:chOff x="3703712" y="3766600"/>
            <a:chExt cx="2011500" cy="1172100"/>
          </a:xfrm>
        </p:grpSpPr>
        <p:sp>
          <p:nvSpPr>
            <p:cNvPr id="703" name="Google Shape;703;p34"/>
            <p:cNvSpPr/>
            <p:nvPr/>
          </p:nvSpPr>
          <p:spPr>
            <a:xfrm>
              <a:off x="3703712" y="3766600"/>
              <a:ext cx="2008500" cy="11721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704" name="Google Shape;704;p34"/>
            <p:cNvCxnSpPr/>
            <p:nvPr/>
          </p:nvCxnSpPr>
          <p:spPr>
            <a:xfrm>
              <a:off x="3703712" y="3889296"/>
              <a:ext cx="2011500" cy="0"/>
            </a:xfrm>
            <a:prstGeom prst="straightConnector1">
              <a:avLst/>
            </a:prstGeom>
            <a:noFill/>
            <a:ln w="9525" cap="flat" cmpd="sng">
              <a:solidFill>
                <a:schemeClr val="accent2"/>
              </a:solidFill>
              <a:prstDash val="solid"/>
              <a:round/>
              <a:headEnd type="none" w="med" len="med"/>
              <a:tailEnd type="none" w="med" len="med"/>
            </a:ln>
          </p:spPr>
        </p:cxnSp>
        <p:sp>
          <p:nvSpPr>
            <p:cNvPr id="705" name="Google Shape;705;p34"/>
            <p:cNvSpPr/>
            <p:nvPr/>
          </p:nvSpPr>
          <p:spPr>
            <a:xfrm>
              <a:off x="3759350" y="4030575"/>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6" name="Google Shape;706;p34"/>
            <p:cNvSpPr/>
            <p:nvPr/>
          </p:nvSpPr>
          <p:spPr>
            <a:xfrm>
              <a:off x="3759350" y="408049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7" name="Google Shape;707;p34"/>
            <p:cNvSpPr/>
            <p:nvPr/>
          </p:nvSpPr>
          <p:spPr>
            <a:xfrm>
              <a:off x="3759350" y="413041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8" name="Google Shape;708;p34"/>
            <p:cNvSpPr/>
            <p:nvPr/>
          </p:nvSpPr>
          <p:spPr>
            <a:xfrm>
              <a:off x="3759350" y="418033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9" name="Google Shape;709;p34"/>
            <p:cNvSpPr/>
            <p:nvPr/>
          </p:nvSpPr>
          <p:spPr>
            <a:xfrm>
              <a:off x="3759350" y="423025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0" name="Google Shape;710;p34"/>
            <p:cNvSpPr/>
            <p:nvPr/>
          </p:nvSpPr>
          <p:spPr>
            <a:xfrm>
              <a:off x="3759350" y="428017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1" name="Google Shape;711;p34"/>
            <p:cNvSpPr/>
            <p:nvPr/>
          </p:nvSpPr>
          <p:spPr>
            <a:xfrm>
              <a:off x="3759350" y="433009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12" name="Google Shape;712;p34"/>
            <p:cNvGrpSpPr/>
            <p:nvPr/>
          </p:nvGrpSpPr>
          <p:grpSpPr>
            <a:xfrm>
              <a:off x="3759350" y="4824525"/>
              <a:ext cx="1897209" cy="25800"/>
              <a:chOff x="9368075" y="2723575"/>
              <a:chExt cx="1897209" cy="25800"/>
            </a:xfrm>
          </p:grpSpPr>
          <p:sp>
            <p:nvSpPr>
              <p:cNvPr id="713" name="Google Shape;713;p34"/>
              <p:cNvSpPr/>
              <p:nvPr/>
            </p:nvSpPr>
            <p:spPr>
              <a:xfrm>
                <a:off x="10388384" y="2723575"/>
                <a:ext cx="8769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4" name="Google Shape;714;p34"/>
              <p:cNvSpPr/>
              <p:nvPr/>
            </p:nvSpPr>
            <p:spPr>
              <a:xfrm>
                <a:off x="9368075" y="2723575"/>
                <a:ext cx="8769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15" name="Google Shape;715;p34"/>
            <p:cNvSpPr/>
            <p:nvPr/>
          </p:nvSpPr>
          <p:spPr>
            <a:xfrm>
              <a:off x="3759350" y="4428575"/>
              <a:ext cx="1897200" cy="26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716" name="Google Shape;716;p34"/>
          <p:cNvGrpSpPr/>
          <p:nvPr/>
        </p:nvGrpSpPr>
        <p:grpSpPr>
          <a:xfrm>
            <a:off x="7554575" y="558375"/>
            <a:ext cx="1260413" cy="1727400"/>
            <a:chOff x="7554575" y="558375"/>
            <a:chExt cx="1260413" cy="1727400"/>
          </a:xfrm>
        </p:grpSpPr>
        <p:grpSp>
          <p:nvGrpSpPr>
            <p:cNvPr id="717" name="Google Shape;717;p34"/>
            <p:cNvGrpSpPr/>
            <p:nvPr/>
          </p:nvGrpSpPr>
          <p:grpSpPr>
            <a:xfrm>
              <a:off x="7554575" y="558375"/>
              <a:ext cx="1260413" cy="1727400"/>
              <a:chOff x="7554575" y="558375"/>
              <a:chExt cx="1260413" cy="1727400"/>
            </a:xfrm>
          </p:grpSpPr>
          <p:grpSp>
            <p:nvGrpSpPr>
              <p:cNvPr id="718" name="Google Shape;718;p34"/>
              <p:cNvGrpSpPr/>
              <p:nvPr/>
            </p:nvGrpSpPr>
            <p:grpSpPr>
              <a:xfrm>
                <a:off x="7554575" y="558375"/>
                <a:ext cx="1260413" cy="1727400"/>
                <a:chOff x="7554575" y="558375"/>
                <a:chExt cx="1260413" cy="1727400"/>
              </a:xfrm>
            </p:grpSpPr>
            <p:sp>
              <p:nvSpPr>
                <p:cNvPr id="719" name="Google Shape;719;p34"/>
                <p:cNvSpPr/>
                <p:nvPr/>
              </p:nvSpPr>
              <p:spPr>
                <a:xfrm>
                  <a:off x="7554575" y="558375"/>
                  <a:ext cx="1258500" cy="17274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720" name="Google Shape;720;p34"/>
                <p:cNvCxnSpPr/>
                <p:nvPr/>
              </p:nvCxnSpPr>
              <p:spPr>
                <a:xfrm>
                  <a:off x="7554582" y="681071"/>
                  <a:ext cx="1260406" cy="0"/>
                </a:xfrm>
                <a:prstGeom prst="straightConnector1">
                  <a:avLst/>
                </a:prstGeom>
                <a:noFill/>
                <a:ln w="9525" cap="flat" cmpd="sng">
                  <a:solidFill>
                    <a:schemeClr val="accent2"/>
                  </a:solidFill>
                  <a:prstDash val="solid"/>
                  <a:round/>
                  <a:headEnd type="none" w="med" len="med"/>
                  <a:tailEnd type="none" w="med" len="med"/>
                </a:ln>
              </p:spPr>
            </p:cxnSp>
            <p:grpSp>
              <p:nvGrpSpPr>
                <p:cNvPr id="721" name="Google Shape;721;p34"/>
                <p:cNvGrpSpPr/>
                <p:nvPr/>
              </p:nvGrpSpPr>
              <p:grpSpPr>
                <a:xfrm>
                  <a:off x="7646396" y="1526175"/>
                  <a:ext cx="493401" cy="608875"/>
                  <a:chOff x="9220470" y="1332238"/>
                  <a:chExt cx="1188918" cy="608875"/>
                </a:xfrm>
              </p:grpSpPr>
              <p:sp>
                <p:nvSpPr>
                  <p:cNvPr id="722" name="Google Shape;722;p34"/>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3" name="Google Shape;723;p34"/>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4" name="Google Shape;724;p34"/>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5" name="Google Shape;725;p34"/>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6" name="Google Shape;726;p34"/>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7" name="Google Shape;727;p34"/>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8" name="Google Shape;728;p34"/>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9" name="Google Shape;729;p34"/>
                  <p:cNvSpPr/>
                  <p:nvPr/>
                </p:nvSpPr>
                <p:spPr>
                  <a:xfrm>
                    <a:off x="9220487" y="1681663"/>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30" name="Google Shape;730;p34"/>
                  <p:cNvGrpSpPr/>
                  <p:nvPr/>
                </p:nvGrpSpPr>
                <p:grpSpPr>
                  <a:xfrm>
                    <a:off x="9220470" y="1863413"/>
                    <a:ext cx="437617" cy="77700"/>
                    <a:chOff x="9368075" y="2460800"/>
                    <a:chExt cx="698400" cy="77700"/>
                  </a:xfrm>
                </p:grpSpPr>
                <p:sp>
                  <p:nvSpPr>
                    <p:cNvPr id="731" name="Google Shape;731;p34"/>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2" name="Google Shape;732;p34"/>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33" name="Google Shape;733;p34"/>
                  <p:cNvSpPr/>
                  <p:nvPr/>
                </p:nvSpPr>
                <p:spPr>
                  <a:xfrm>
                    <a:off x="9220487" y="1731587"/>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4" name="Google Shape;734;p34"/>
                  <p:cNvSpPr/>
                  <p:nvPr/>
                </p:nvSpPr>
                <p:spPr>
                  <a:xfrm>
                    <a:off x="9220487" y="1781512"/>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735" name="Google Shape;735;p34"/>
                <p:cNvGrpSpPr/>
                <p:nvPr/>
              </p:nvGrpSpPr>
              <p:grpSpPr>
                <a:xfrm>
                  <a:off x="8227863" y="1526175"/>
                  <a:ext cx="493393" cy="608911"/>
                  <a:chOff x="9220470" y="1332238"/>
                  <a:chExt cx="1188900" cy="608911"/>
                </a:xfrm>
              </p:grpSpPr>
              <p:sp>
                <p:nvSpPr>
                  <p:cNvPr id="736" name="Google Shape;736;p34"/>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7" name="Google Shape;737;p34"/>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8" name="Google Shape;738;p34"/>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9" name="Google Shape;739;p34"/>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0" name="Google Shape;740;p34"/>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1" name="Google Shape;741;p34"/>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2" name="Google Shape;742;p34"/>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43" name="Google Shape;743;p34"/>
                  <p:cNvGrpSpPr/>
                  <p:nvPr/>
                </p:nvGrpSpPr>
                <p:grpSpPr>
                  <a:xfrm>
                    <a:off x="9220559" y="1731613"/>
                    <a:ext cx="1188786" cy="209536"/>
                    <a:chOff x="9368218" y="2329000"/>
                    <a:chExt cx="1897200" cy="209536"/>
                  </a:xfrm>
                </p:grpSpPr>
                <p:sp>
                  <p:nvSpPr>
                    <p:cNvPr id="744" name="Google Shape;744;p34"/>
                    <p:cNvSpPr/>
                    <p:nvPr/>
                  </p:nvSpPr>
                  <p:spPr>
                    <a:xfrm>
                      <a:off x="9368218" y="2329000"/>
                      <a:ext cx="1897200" cy="6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5" name="Google Shape;745;p34"/>
                    <p:cNvSpPr/>
                    <p:nvPr/>
                  </p:nvSpPr>
                  <p:spPr>
                    <a:xfrm>
                      <a:off x="9368218" y="2468936"/>
                      <a:ext cx="1897200" cy="69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746" name="Google Shape;746;p34"/>
                <p:cNvSpPr/>
                <p:nvPr/>
              </p:nvSpPr>
              <p:spPr>
                <a:xfrm>
                  <a:off x="7646400" y="902025"/>
                  <a:ext cx="1074600" cy="506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47" name="Google Shape;747;p34"/>
                <p:cNvGrpSpPr/>
                <p:nvPr/>
              </p:nvGrpSpPr>
              <p:grpSpPr>
                <a:xfrm>
                  <a:off x="7820217" y="983014"/>
                  <a:ext cx="729125" cy="241211"/>
                  <a:chOff x="8327067" y="3399139"/>
                  <a:chExt cx="729125" cy="241211"/>
                </a:xfrm>
              </p:grpSpPr>
              <p:sp>
                <p:nvSpPr>
                  <p:cNvPr id="748" name="Google Shape;748;p34"/>
                  <p:cNvSpPr/>
                  <p:nvPr/>
                </p:nvSpPr>
                <p:spPr>
                  <a:xfrm>
                    <a:off x="8327067" y="3399150"/>
                    <a:ext cx="241200" cy="241200"/>
                  </a:xfrm>
                  <a:prstGeom prst="donut">
                    <a:avLst>
                      <a:gd name="adj" fmla="val 20045"/>
                    </a:avLst>
                  </a:prstGeom>
                  <a:solidFill>
                    <a:schemeClr val="accent4"/>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9" name="Google Shape;749;p34"/>
                  <p:cNvSpPr/>
                  <p:nvPr/>
                </p:nvSpPr>
                <p:spPr>
                  <a:xfrm>
                    <a:off x="8327067" y="3399150"/>
                    <a:ext cx="241200" cy="241200"/>
                  </a:xfrm>
                  <a:prstGeom prst="blockArc">
                    <a:avLst>
                      <a:gd name="adj1" fmla="val 16190171"/>
                      <a:gd name="adj2" fmla="val 10875543"/>
                      <a:gd name="adj3" fmla="val 20038"/>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50" name="Google Shape;750;p34"/>
                  <p:cNvSpPr/>
                  <p:nvPr/>
                </p:nvSpPr>
                <p:spPr>
                  <a:xfrm>
                    <a:off x="8814992" y="3399139"/>
                    <a:ext cx="241200" cy="241200"/>
                  </a:xfrm>
                  <a:prstGeom prst="donut">
                    <a:avLst>
                      <a:gd name="adj" fmla="val 20045"/>
                    </a:avLst>
                  </a:prstGeom>
                  <a:solidFill>
                    <a:schemeClr val="accent4"/>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51" name="Google Shape;751;p34"/>
                  <p:cNvSpPr/>
                  <p:nvPr/>
                </p:nvSpPr>
                <p:spPr>
                  <a:xfrm>
                    <a:off x="8814992" y="3399139"/>
                    <a:ext cx="241200" cy="241200"/>
                  </a:xfrm>
                  <a:prstGeom prst="blockArc">
                    <a:avLst>
                      <a:gd name="adj1" fmla="val 16190171"/>
                      <a:gd name="adj2" fmla="val 10875543"/>
                      <a:gd name="adj3" fmla="val 20038"/>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752" name="Google Shape;752;p34"/>
              <p:cNvSpPr/>
              <p:nvPr/>
            </p:nvSpPr>
            <p:spPr>
              <a:xfrm>
                <a:off x="7695049" y="1316375"/>
                <a:ext cx="9795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53" name="Google Shape;753;p34"/>
            <p:cNvSpPr/>
            <p:nvPr/>
          </p:nvSpPr>
          <p:spPr>
            <a:xfrm>
              <a:off x="7646404" y="793600"/>
              <a:ext cx="1063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768" name="Google Shape;768;p36"/>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Meet Talia Kadzo</a:t>
            </a:r>
            <a:endParaRPr dirty="0"/>
          </a:p>
        </p:txBody>
      </p:sp>
      <p:sp>
        <p:nvSpPr>
          <p:cNvPr id="769" name="Google Shape;769;p36"/>
          <p:cNvSpPr txBox="1">
            <a:spLocks noGrp="1"/>
          </p:cNvSpPr>
          <p:nvPr>
            <p:ph type="body" idx="1"/>
          </p:nvPr>
        </p:nvSpPr>
        <p:spPr>
          <a:xfrm>
            <a:off x="713250" y="1196100"/>
            <a:ext cx="7717500" cy="22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b="1" dirty="0"/>
              <a:t>Infant 2 months</a:t>
            </a:r>
          </a:p>
          <a:p>
            <a:pPr marL="0" lvl="0" indent="0" algn="l" rtl="0">
              <a:spcBef>
                <a:spcPts val="0"/>
              </a:spcBef>
              <a:spcAft>
                <a:spcPts val="0"/>
              </a:spcAft>
              <a:buClr>
                <a:schemeClr val="dk2"/>
              </a:buClr>
              <a:buSzPts val="1100"/>
              <a:buFont typeface="Arial"/>
              <a:buNone/>
            </a:pPr>
            <a:endParaRPr lang="es" b="1" dirty="0"/>
          </a:p>
          <a:p>
            <a:pPr marL="0" lvl="0" indent="0" algn="l" rtl="0">
              <a:spcBef>
                <a:spcPts val="0"/>
              </a:spcBef>
              <a:spcAft>
                <a:spcPts val="0"/>
              </a:spcAft>
              <a:buClr>
                <a:schemeClr val="dk2"/>
              </a:buClr>
              <a:buSzPts val="1100"/>
              <a:buFont typeface="Arial"/>
              <a:buNone/>
            </a:pPr>
            <a:r>
              <a:rPr lang="es" b="1" dirty="0"/>
              <a:t>Resides in  Hola, Tana River County</a:t>
            </a:r>
            <a:endParaRPr dirty="0"/>
          </a:p>
          <a:p>
            <a:pPr marL="0" lvl="0" indent="0" algn="l" rtl="0">
              <a:spcBef>
                <a:spcPts val="1200"/>
              </a:spcBef>
              <a:spcAft>
                <a:spcPts val="0"/>
              </a:spcAft>
              <a:buNone/>
            </a:pPr>
            <a:r>
              <a:rPr lang="en-US" dirty="0"/>
              <a:t>Talia presents to the emergency room at Coast General Hospital with a 2-day history of fever, convulsions and altered levels of consciousness.</a:t>
            </a:r>
            <a:endParaRPr dirty="0"/>
          </a:p>
          <a:p>
            <a:pPr marL="0" lvl="0" indent="0" algn="l" rtl="0">
              <a:spcBef>
                <a:spcPts val="1200"/>
              </a:spcBef>
              <a:spcAft>
                <a:spcPts val="0"/>
              </a:spcAft>
              <a:buNone/>
            </a:pPr>
            <a:r>
              <a:rPr lang="es" dirty="0"/>
              <a:t>Upon examination she has a stiff neck a bulging fontanelle and a temperature of 39.2</a:t>
            </a:r>
            <a:r>
              <a:rPr lang="es" dirty="0">
                <a:latin typeface="Cambria Math" panose="02040503050406030204" pitchFamily="18" charset="0"/>
                <a:ea typeface="Cambria Math" panose="02040503050406030204" pitchFamily="18" charset="0"/>
              </a:rPr>
              <a:t>°C</a:t>
            </a:r>
            <a:r>
              <a:rPr lang="es" dirty="0"/>
              <a:t>. </a:t>
            </a:r>
            <a:endParaRPr dirty="0"/>
          </a:p>
          <a:p>
            <a:pPr marL="0" lvl="0" indent="0" algn="l" rtl="0">
              <a:spcBef>
                <a:spcPts val="1200"/>
              </a:spcBef>
              <a:spcAft>
                <a:spcPts val="0"/>
              </a:spcAft>
              <a:buNone/>
            </a:pPr>
            <a:r>
              <a:rPr lang="es" dirty="0"/>
              <a:t>Her Lab tests confirm a cloudy CSF on lumbar puncture with a raised WBC count.</a:t>
            </a:r>
          </a:p>
          <a:p>
            <a:pPr marL="0" lvl="0" indent="0" algn="l" rtl="0">
              <a:spcBef>
                <a:spcPts val="1200"/>
              </a:spcBef>
              <a:spcAft>
                <a:spcPts val="0"/>
              </a:spcAft>
              <a:buNone/>
            </a:pPr>
            <a:r>
              <a:rPr lang="es" dirty="0"/>
              <a:t>What would be your diagnosis and how would you manage this patient?</a:t>
            </a:r>
            <a:endParaRPr dirty="0"/>
          </a:p>
        </p:txBody>
      </p:sp>
      <p:sp>
        <p:nvSpPr>
          <p:cNvPr id="770" name="Google Shape;770;p36"/>
          <p:cNvSpPr txBox="1"/>
          <p:nvPr/>
        </p:nvSpPr>
        <p:spPr>
          <a:xfrm>
            <a:off x="713250" y="3750625"/>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200" dirty="0">
                <a:solidFill>
                  <a:schemeClr val="dk1"/>
                </a:solidFill>
                <a:latin typeface="Arimo"/>
                <a:ea typeface="Arimo"/>
                <a:cs typeface="Arimo"/>
                <a:sym typeface="Arimo"/>
              </a:rPr>
              <a:t>Mombasa, Kenya</a:t>
            </a:r>
            <a:endParaRPr sz="1200" dirty="0">
              <a:solidFill>
                <a:schemeClr val="dk1"/>
              </a:solidFill>
              <a:latin typeface="Arimo"/>
              <a:ea typeface="Arimo"/>
              <a:cs typeface="Arimo"/>
              <a:sym typeface="Arimo"/>
            </a:endParaRPr>
          </a:p>
        </p:txBody>
      </p:sp>
      <p:sp>
        <p:nvSpPr>
          <p:cNvPr id="771" name="Google Shape;771;p36"/>
          <p:cNvSpPr txBox="1"/>
          <p:nvPr/>
        </p:nvSpPr>
        <p:spPr>
          <a:xfrm>
            <a:off x="713259" y="4055338"/>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lvl="0"/>
            <a:r>
              <a:rPr lang="es" sz="1200" dirty="0">
                <a:solidFill>
                  <a:schemeClr val="dk1"/>
                </a:solidFill>
                <a:latin typeface="Arimo"/>
                <a:ea typeface="Arimo"/>
                <a:cs typeface="Arimo"/>
                <a:sym typeface="Arimo"/>
              </a:rPr>
              <a:t>+12  345 678 901</a:t>
            </a:r>
            <a:endParaRPr sz="1200" dirty="0">
              <a:solidFill>
                <a:schemeClr val="dk1"/>
              </a:solidFill>
              <a:latin typeface="Arimo"/>
              <a:ea typeface="Arimo"/>
              <a:cs typeface="Arimo"/>
              <a:sym typeface="Arimo"/>
            </a:endParaRPr>
          </a:p>
        </p:txBody>
      </p:sp>
      <p:sp>
        <p:nvSpPr>
          <p:cNvPr id="772" name="Google Shape;772;p36"/>
          <p:cNvSpPr txBox="1"/>
          <p:nvPr/>
        </p:nvSpPr>
        <p:spPr>
          <a:xfrm>
            <a:off x="713259" y="4360050"/>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chemeClr val="dk1"/>
                </a:solidFill>
                <a:latin typeface="Arimo"/>
                <a:ea typeface="Arimo"/>
                <a:cs typeface="Arimo"/>
                <a:sym typeface="Arimo"/>
              </a:rPr>
              <a:t>Wellbaby</a:t>
            </a:r>
            <a:r>
              <a:rPr lang="en-US" sz="1200" dirty="0">
                <a:solidFill>
                  <a:schemeClr val="dk1"/>
                </a:solidFill>
                <a:latin typeface="Arimo"/>
                <a:ea typeface="Arimo"/>
                <a:cs typeface="Arimo"/>
                <a:sym typeface="Arimo"/>
              </a:rPr>
              <a:t> C</a:t>
            </a:r>
            <a:r>
              <a:rPr lang="es" sz="1200" dirty="0">
                <a:solidFill>
                  <a:schemeClr val="dk1"/>
                </a:solidFill>
                <a:latin typeface="Arimo"/>
                <a:ea typeface="Arimo"/>
                <a:cs typeface="Arimo"/>
                <a:sym typeface="Arimo"/>
              </a:rPr>
              <a:t>linic</a:t>
            </a:r>
            <a:endParaRPr sz="1200" dirty="0">
              <a:solidFill>
                <a:schemeClr val="dk1"/>
              </a:solidFill>
              <a:latin typeface="Arimo"/>
              <a:ea typeface="Arimo"/>
              <a:cs typeface="Arimo"/>
              <a:sym typeface="Arimo"/>
            </a:endParaRPr>
          </a:p>
        </p:txBody>
      </p:sp>
      <p:graphicFrame>
        <p:nvGraphicFramePr>
          <p:cNvPr id="773" name="Google Shape;773;p36"/>
          <p:cNvGraphicFramePr/>
          <p:nvPr>
            <p:extLst>
              <p:ext uri="{D42A27DB-BD31-4B8C-83A1-F6EECF244321}">
                <p14:modId xmlns:p14="http://schemas.microsoft.com/office/powerpoint/2010/main" val="568867961"/>
              </p:ext>
            </p:extLst>
          </p:nvPr>
        </p:nvGraphicFramePr>
        <p:xfrm>
          <a:off x="5243150" y="3750625"/>
          <a:ext cx="3187600" cy="853380"/>
        </p:xfrm>
        <a:graphic>
          <a:graphicData uri="http://schemas.openxmlformats.org/drawingml/2006/table">
            <a:tbl>
              <a:tblPr>
                <a:noFill/>
                <a:tableStyleId>{C2A68AF6-6035-4F49-AADE-9D7C9AF3B765}</a:tableStyleId>
              </a:tblPr>
              <a:tblGrid>
                <a:gridCol w="3187600">
                  <a:extLst>
                    <a:ext uri="{9D8B030D-6E8A-4147-A177-3AD203B41FA5}">
                      <a16:colId xmlns:a16="http://schemas.microsoft.com/office/drawing/2014/main" val="20000"/>
                    </a:ext>
                  </a:extLst>
                </a:gridCol>
              </a:tblGrid>
              <a:tr h="424925">
                <a:tc>
                  <a:txBody>
                    <a:bodyPr/>
                    <a:lstStyle/>
                    <a:p>
                      <a:pPr marL="0" lvl="0" indent="0" algn="r" rtl="0">
                        <a:spcBef>
                          <a:spcPts val="0"/>
                        </a:spcBef>
                        <a:spcAft>
                          <a:spcPts val="0"/>
                        </a:spcAft>
                        <a:buNone/>
                      </a:pPr>
                      <a:r>
                        <a:rPr lang="es" sz="2000" b="1" dirty="0">
                          <a:solidFill>
                            <a:schemeClr val="dk1"/>
                          </a:solidFill>
                          <a:latin typeface="IBM Plex Mono"/>
                          <a:ea typeface="IBM Plex Mono"/>
                          <a:cs typeface="IBM Plex Mono"/>
                          <a:sym typeface="IBM Plex Mono"/>
                        </a:rPr>
                        <a:t>Dr. John Doe</a:t>
                      </a:r>
                      <a:endParaRPr sz="2000" b="1" dirty="0">
                        <a:solidFill>
                          <a:schemeClr val="dk1"/>
                        </a:solidFill>
                        <a:latin typeface="IBM Plex Mono"/>
                        <a:ea typeface="IBM Plex Mono"/>
                        <a:cs typeface="IBM Plex Mono"/>
                        <a:sym typeface="IBM Plex Mono"/>
                      </a:endParaRPr>
                    </a:p>
                  </a:txBody>
                  <a:tcPr marL="0"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19275">
                <a:tc>
                  <a:txBody>
                    <a:bodyPr/>
                    <a:lstStyle/>
                    <a:p>
                      <a:pPr marL="0" lvl="0" indent="0" algn="r" rtl="0">
                        <a:spcBef>
                          <a:spcPts val="0"/>
                        </a:spcBef>
                        <a:spcAft>
                          <a:spcPts val="1200"/>
                        </a:spcAft>
                        <a:buNone/>
                      </a:pPr>
                      <a:r>
                        <a:rPr lang="es" sz="1200" dirty="0">
                          <a:solidFill>
                            <a:schemeClr val="dk1"/>
                          </a:solidFill>
                          <a:latin typeface="Arimo"/>
                          <a:ea typeface="Arimo"/>
                          <a:cs typeface="Arimo"/>
                          <a:sym typeface="Arimo"/>
                        </a:rPr>
                        <a:t>+12  345 678 901 | john@clinik.com</a:t>
                      </a:r>
                      <a:endParaRPr sz="1200" b="1" dirty="0">
                        <a:solidFill>
                          <a:schemeClr val="dk1"/>
                        </a:solidFill>
                        <a:latin typeface="Arimo"/>
                        <a:ea typeface="Arimo"/>
                        <a:cs typeface="Arimo"/>
                        <a:sym typeface="Arim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67">
          <a:extLst>
            <a:ext uri="{FF2B5EF4-FFF2-40B4-BE49-F238E27FC236}">
              <a16:creationId xmlns:a16="http://schemas.microsoft.com/office/drawing/2014/main" id="{5433B603-1974-44A6-3A46-00CC232E114B}"/>
            </a:ext>
          </a:extLst>
        </p:cNvPr>
        <p:cNvGrpSpPr/>
        <p:nvPr/>
      </p:nvGrpSpPr>
      <p:grpSpPr>
        <a:xfrm>
          <a:off x="0" y="0"/>
          <a:ext cx="0" cy="0"/>
          <a:chOff x="0" y="0"/>
          <a:chExt cx="0" cy="0"/>
        </a:xfrm>
      </p:grpSpPr>
      <p:sp>
        <p:nvSpPr>
          <p:cNvPr id="768" name="Google Shape;768;p36">
            <a:extLst>
              <a:ext uri="{FF2B5EF4-FFF2-40B4-BE49-F238E27FC236}">
                <a16:creationId xmlns:a16="http://schemas.microsoft.com/office/drawing/2014/main" id="{852F0F04-2872-FD40-847D-55064D2B4E2C}"/>
              </a:ext>
            </a:extLst>
          </p:cNvPr>
          <p:cNvSpPr txBox="1">
            <a:spLocks noGrp="1"/>
          </p:cNvSpPr>
          <p:nvPr>
            <p:ph type="title"/>
          </p:nvPr>
        </p:nvSpPr>
        <p:spPr>
          <a:xfrm>
            <a:off x="713250" y="445025"/>
            <a:ext cx="7717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Meet John Mutuku</a:t>
            </a:r>
            <a:endParaRPr dirty="0"/>
          </a:p>
        </p:txBody>
      </p:sp>
      <p:sp>
        <p:nvSpPr>
          <p:cNvPr id="769" name="Google Shape;769;p36">
            <a:extLst>
              <a:ext uri="{FF2B5EF4-FFF2-40B4-BE49-F238E27FC236}">
                <a16:creationId xmlns:a16="http://schemas.microsoft.com/office/drawing/2014/main" id="{78707E85-E89A-40C9-BBF5-ADA3BAD203CB}"/>
              </a:ext>
            </a:extLst>
          </p:cNvPr>
          <p:cNvSpPr txBox="1">
            <a:spLocks noGrp="1"/>
          </p:cNvSpPr>
          <p:nvPr>
            <p:ph type="body" idx="1"/>
          </p:nvPr>
        </p:nvSpPr>
        <p:spPr>
          <a:xfrm>
            <a:off x="713250" y="1196100"/>
            <a:ext cx="7717500" cy="226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2"/>
              </a:buClr>
              <a:buSzPts val="1100"/>
              <a:buFont typeface="Arial"/>
              <a:buNone/>
            </a:pPr>
            <a:r>
              <a:rPr lang="es" b="1" dirty="0"/>
              <a:t>Child 3 years</a:t>
            </a:r>
          </a:p>
          <a:p>
            <a:pPr marL="0" lvl="0" indent="0" algn="l" rtl="0">
              <a:spcBef>
                <a:spcPts val="0"/>
              </a:spcBef>
              <a:spcAft>
                <a:spcPts val="0"/>
              </a:spcAft>
              <a:buClr>
                <a:schemeClr val="dk2"/>
              </a:buClr>
              <a:buSzPts val="1100"/>
              <a:buFont typeface="Arial"/>
              <a:buNone/>
            </a:pPr>
            <a:endParaRPr lang="es" b="1" dirty="0"/>
          </a:p>
          <a:p>
            <a:pPr marL="0" lvl="0" indent="0" algn="l" rtl="0">
              <a:spcBef>
                <a:spcPts val="0"/>
              </a:spcBef>
              <a:spcAft>
                <a:spcPts val="0"/>
              </a:spcAft>
              <a:buClr>
                <a:schemeClr val="dk2"/>
              </a:buClr>
              <a:buSzPts val="1100"/>
              <a:buFont typeface="Arial"/>
              <a:buNone/>
            </a:pPr>
            <a:r>
              <a:rPr lang="es" b="1" dirty="0"/>
              <a:t>Resides in  Kathonzweni, Makueni County</a:t>
            </a:r>
            <a:endParaRPr dirty="0"/>
          </a:p>
          <a:p>
            <a:pPr marL="0" lvl="0" indent="0" algn="l" rtl="0">
              <a:spcBef>
                <a:spcPts val="1200"/>
              </a:spcBef>
              <a:spcAft>
                <a:spcPts val="0"/>
              </a:spcAft>
              <a:buNone/>
            </a:pPr>
            <a:r>
              <a:rPr lang="en-US" dirty="0"/>
              <a:t>Mutuku presents to the emergency room at Makueni County Referral Hospital with a 5-day history of loose stool, loss of appetite and altered levels of consciousness.</a:t>
            </a:r>
            <a:endParaRPr dirty="0"/>
          </a:p>
          <a:p>
            <a:pPr marL="0" lvl="0" indent="0" algn="l" rtl="0">
              <a:spcBef>
                <a:spcPts val="1200"/>
              </a:spcBef>
              <a:spcAft>
                <a:spcPts val="0"/>
              </a:spcAft>
              <a:buNone/>
            </a:pPr>
            <a:r>
              <a:rPr lang="es" dirty="0"/>
              <a:t>Upon examination she has a pulse rate of 51 bpm, skin pinch of 5s, cap refill of 4s and cold hands with warm trunk on touch.</a:t>
            </a:r>
          </a:p>
          <a:p>
            <a:pPr marL="0" lvl="0" indent="0" algn="l" rtl="0">
              <a:spcBef>
                <a:spcPts val="1200"/>
              </a:spcBef>
              <a:spcAft>
                <a:spcPts val="0"/>
              </a:spcAft>
              <a:buNone/>
            </a:pPr>
            <a:endParaRPr dirty="0"/>
          </a:p>
        </p:txBody>
      </p:sp>
      <p:sp>
        <p:nvSpPr>
          <p:cNvPr id="770" name="Google Shape;770;p36">
            <a:extLst>
              <a:ext uri="{FF2B5EF4-FFF2-40B4-BE49-F238E27FC236}">
                <a16:creationId xmlns:a16="http://schemas.microsoft.com/office/drawing/2014/main" id="{9DCC20DA-1E40-97AD-69A0-E1932217B1AB}"/>
              </a:ext>
            </a:extLst>
          </p:cNvPr>
          <p:cNvSpPr txBox="1"/>
          <p:nvPr/>
        </p:nvSpPr>
        <p:spPr>
          <a:xfrm>
            <a:off x="713250" y="3750625"/>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s" sz="1200" dirty="0">
                <a:solidFill>
                  <a:schemeClr val="dk1"/>
                </a:solidFill>
                <a:latin typeface="Arimo"/>
                <a:ea typeface="Arimo"/>
                <a:cs typeface="Arimo"/>
                <a:sym typeface="Arimo"/>
              </a:rPr>
              <a:t>Wote, Kenya</a:t>
            </a:r>
            <a:endParaRPr sz="1200" dirty="0">
              <a:solidFill>
                <a:schemeClr val="dk1"/>
              </a:solidFill>
              <a:latin typeface="Arimo"/>
              <a:ea typeface="Arimo"/>
              <a:cs typeface="Arimo"/>
              <a:sym typeface="Arimo"/>
            </a:endParaRPr>
          </a:p>
        </p:txBody>
      </p:sp>
      <p:sp>
        <p:nvSpPr>
          <p:cNvPr id="771" name="Google Shape;771;p36">
            <a:extLst>
              <a:ext uri="{FF2B5EF4-FFF2-40B4-BE49-F238E27FC236}">
                <a16:creationId xmlns:a16="http://schemas.microsoft.com/office/drawing/2014/main" id="{288CE83E-241A-D1E4-A764-F62126EDD915}"/>
              </a:ext>
            </a:extLst>
          </p:cNvPr>
          <p:cNvSpPr txBox="1"/>
          <p:nvPr/>
        </p:nvSpPr>
        <p:spPr>
          <a:xfrm>
            <a:off x="713259" y="4055338"/>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lvl="0"/>
            <a:r>
              <a:rPr lang="es" sz="1200" dirty="0">
                <a:solidFill>
                  <a:schemeClr val="dk1"/>
                </a:solidFill>
                <a:latin typeface="Arimo"/>
                <a:ea typeface="Arimo"/>
                <a:cs typeface="Arimo"/>
                <a:sym typeface="Arimo"/>
              </a:rPr>
              <a:t>+12  345 678 901</a:t>
            </a:r>
            <a:endParaRPr sz="1200" dirty="0">
              <a:solidFill>
                <a:schemeClr val="dk1"/>
              </a:solidFill>
              <a:latin typeface="Arimo"/>
              <a:ea typeface="Arimo"/>
              <a:cs typeface="Arimo"/>
              <a:sym typeface="Arimo"/>
            </a:endParaRPr>
          </a:p>
        </p:txBody>
      </p:sp>
      <p:sp>
        <p:nvSpPr>
          <p:cNvPr id="772" name="Google Shape;772;p36">
            <a:extLst>
              <a:ext uri="{FF2B5EF4-FFF2-40B4-BE49-F238E27FC236}">
                <a16:creationId xmlns:a16="http://schemas.microsoft.com/office/drawing/2014/main" id="{A87FA1DC-CB2C-B505-522F-EDB940F50DE6}"/>
              </a:ext>
            </a:extLst>
          </p:cNvPr>
          <p:cNvSpPr txBox="1"/>
          <p:nvPr/>
        </p:nvSpPr>
        <p:spPr>
          <a:xfrm>
            <a:off x="713259" y="4360050"/>
            <a:ext cx="3187500" cy="243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1200" dirty="0" err="1">
                <a:solidFill>
                  <a:schemeClr val="dk1"/>
                </a:solidFill>
                <a:latin typeface="Arimo"/>
                <a:ea typeface="Arimo"/>
                <a:cs typeface="Arimo"/>
                <a:sym typeface="Arimo"/>
              </a:rPr>
              <a:t>Wellbaby</a:t>
            </a:r>
            <a:r>
              <a:rPr lang="en-US" sz="1200" dirty="0">
                <a:solidFill>
                  <a:schemeClr val="dk1"/>
                </a:solidFill>
                <a:latin typeface="Arimo"/>
                <a:ea typeface="Arimo"/>
                <a:cs typeface="Arimo"/>
                <a:sym typeface="Arimo"/>
              </a:rPr>
              <a:t> C</a:t>
            </a:r>
            <a:r>
              <a:rPr lang="es" sz="1200" dirty="0">
                <a:solidFill>
                  <a:schemeClr val="dk1"/>
                </a:solidFill>
                <a:latin typeface="Arimo"/>
                <a:ea typeface="Arimo"/>
                <a:cs typeface="Arimo"/>
                <a:sym typeface="Arimo"/>
              </a:rPr>
              <a:t>linic</a:t>
            </a:r>
            <a:endParaRPr sz="1200" dirty="0">
              <a:solidFill>
                <a:schemeClr val="dk1"/>
              </a:solidFill>
              <a:latin typeface="Arimo"/>
              <a:ea typeface="Arimo"/>
              <a:cs typeface="Arimo"/>
              <a:sym typeface="Arimo"/>
            </a:endParaRPr>
          </a:p>
        </p:txBody>
      </p:sp>
      <p:graphicFrame>
        <p:nvGraphicFramePr>
          <p:cNvPr id="773" name="Google Shape;773;p36">
            <a:extLst>
              <a:ext uri="{FF2B5EF4-FFF2-40B4-BE49-F238E27FC236}">
                <a16:creationId xmlns:a16="http://schemas.microsoft.com/office/drawing/2014/main" id="{32F2A73F-DF07-BA86-E1F9-9711C117E0A3}"/>
              </a:ext>
            </a:extLst>
          </p:cNvPr>
          <p:cNvGraphicFramePr/>
          <p:nvPr/>
        </p:nvGraphicFramePr>
        <p:xfrm>
          <a:off x="5243150" y="3750625"/>
          <a:ext cx="3187600" cy="853380"/>
        </p:xfrm>
        <a:graphic>
          <a:graphicData uri="http://schemas.openxmlformats.org/drawingml/2006/table">
            <a:tbl>
              <a:tblPr>
                <a:noFill/>
                <a:tableStyleId>{C2A68AF6-6035-4F49-AADE-9D7C9AF3B765}</a:tableStyleId>
              </a:tblPr>
              <a:tblGrid>
                <a:gridCol w="3187600">
                  <a:extLst>
                    <a:ext uri="{9D8B030D-6E8A-4147-A177-3AD203B41FA5}">
                      <a16:colId xmlns:a16="http://schemas.microsoft.com/office/drawing/2014/main" val="20000"/>
                    </a:ext>
                  </a:extLst>
                </a:gridCol>
              </a:tblGrid>
              <a:tr h="424925">
                <a:tc>
                  <a:txBody>
                    <a:bodyPr/>
                    <a:lstStyle/>
                    <a:p>
                      <a:pPr marL="0" lvl="0" indent="0" algn="r" rtl="0">
                        <a:spcBef>
                          <a:spcPts val="0"/>
                        </a:spcBef>
                        <a:spcAft>
                          <a:spcPts val="0"/>
                        </a:spcAft>
                        <a:buNone/>
                      </a:pPr>
                      <a:r>
                        <a:rPr lang="es" sz="2000" b="1" dirty="0">
                          <a:solidFill>
                            <a:schemeClr val="dk1"/>
                          </a:solidFill>
                          <a:latin typeface="IBM Plex Mono"/>
                          <a:ea typeface="IBM Plex Mono"/>
                          <a:cs typeface="IBM Plex Mono"/>
                          <a:sym typeface="IBM Plex Mono"/>
                        </a:rPr>
                        <a:t>Dr. John Doe</a:t>
                      </a:r>
                      <a:endParaRPr sz="2000" b="1" dirty="0">
                        <a:solidFill>
                          <a:schemeClr val="dk1"/>
                        </a:solidFill>
                        <a:latin typeface="IBM Plex Mono"/>
                        <a:ea typeface="IBM Plex Mono"/>
                        <a:cs typeface="IBM Plex Mono"/>
                        <a:sym typeface="IBM Plex Mono"/>
                      </a:endParaRPr>
                    </a:p>
                  </a:txBody>
                  <a:tcPr marL="0"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2"/>
                    </a:solidFill>
                  </a:tcPr>
                </a:tc>
                <a:extLst>
                  <a:ext uri="{0D108BD9-81ED-4DB2-BD59-A6C34878D82A}">
                    <a16:rowId xmlns:a16="http://schemas.microsoft.com/office/drawing/2014/main" val="10000"/>
                  </a:ext>
                </a:extLst>
              </a:tr>
              <a:tr h="319275">
                <a:tc>
                  <a:txBody>
                    <a:bodyPr/>
                    <a:lstStyle/>
                    <a:p>
                      <a:pPr marL="0" lvl="0" indent="0" algn="r" rtl="0">
                        <a:spcBef>
                          <a:spcPts val="0"/>
                        </a:spcBef>
                        <a:spcAft>
                          <a:spcPts val="1200"/>
                        </a:spcAft>
                        <a:buNone/>
                      </a:pPr>
                      <a:r>
                        <a:rPr lang="es" sz="1200" dirty="0">
                          <a:solidFill>
                            <a:schemeClr val="dk1"/>
                          </a:solidFill>
                          <a:latin typeface="Arimo"/>
                          <a:ea typeface="Arimo"/>
                          <a:cs typeface="Arimo"/>
                          <a:sym typeface="Arimo"/>
                        </a:rPr>
                        <a:t>+12  345 678 901 | john@clinik.com</a:t>
                      </a:r>
                      <a:endParaRPr sz="1200" b="1" dirty="0">
                        <a:solidFill>
                          <a:schemeClr val="dk1"/>
                        </a:solidFill>
                        <a:latin typeface="Arimo"/>
                        <a:ea typeface="Arimo"/>
                        <a:cs typeface="Arimo"/>
                        <a:sym typeface="Arim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6113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5">
          <a:extLst>
            <a:ext uri="{FF2B5EF4-FFF2-40B4-BE49-F238E27FC236}">
              <a16:creationId xmlns:a16="http://schemas.microsoft.com/office/drawing/2014/main" id="{A292F98B-B8B6-95C5-D3D0-22EA9C9245F4}"/>
            </a:ext>
          </a:extLst>
        </p:cNvPr>
        <p:cNvGrpSpPr/>
        <p:nvPr/>
      </p:nvGrpSpPr>
      <p:grpSpPr>
        <a:xfrm>
          <a:off x="0" y="0"/>
          <a:ext cx="0" cy="0"/>
          <a:chOff x="0" y="0"/>
          <a:chExt cx="0" cy="0"/>
        </a:xfrm>
      </p:grpSpPr>
      <p:sp>
        <p:nvSpPr>
          <p:cNvPr id="666" name="Google Shape;666;p33">
            <a:extLst>
              <a:ext uri="{FF2B5EF4-FFF2-40B4-BE49-F238E27FC236}">
                <a16:creationId xmlns:a16="http://schemas.microsoft.com/office/drawing/2014/main" id="{4476C044-FCF5-9FD3-499D-404363984E9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Stretch Goals</a:t>
            </a:r>
            <a:endParaRPr dirty="0"/>
          </a:p>
        </p:txBody>
      </p:sp>
      <p:sp>
        <p:nvSpPr>
          <p:cNvPr id="670" name="Google Shape;670;p33">
            <a:extLst>
              <a:ext uri="{FF2B5EF4-FFF2-40B4-BE49-F238E27FC236}">
                <a16:creationId xmlns:a16="http://schemas.microsoft.com/office/drawing/2014/main" id="{C936D514-539F-906D-41EF-7AC89E3ED016}"/>
              </a:ext>
            </a:extLst>
          </p:cNvPr>
          <p:cNvSpPr txBox="1">
            <a:spLocks noGrp="1"/>
          </p:cNvSpPr>
          <p:nvPr>
            <p:ph type="subTitle" idx="2"/>
          </p:nvPr>
        </p:nvSpPr>
        <p:spPr>
          <a:xfrm>
            <a:off x="522175" y="1287474"/>
            <a:ext cx="6779351" cy="2604211"/>
          </a:xfrm>
          <a:prstGeom prst="rect">
            <a:avLst/>
          </a:prstGeom>
        </p:spPr>
        <p:txBody>
          <a:bodyPr spcFirstLastPara="1" wrap="square" lIns="91425" tIns="91425" rIns="91425" bIns="91425" anchor="t" anchorCtr="0">
            <a:noAutofit/>
          </a:bodyPr>
          <a:lstStyle/>
          <a:p>
            <a:pPr>
              <a:lnSpc>
                <a:spcPct val="200000"/>
              </a:lnSpc>
            </a:pPr>
            <a:r>
              <a:rPr lang="en-US" dirty="0"/>
              <a:t>Add audio-to-text for voice-based symptom input</a:t>
            </a:r>
          </a:p>
          <a:p>
            <a:pPr>
              <a:lnSpc>
                <a:spcPct val="200000"/>
              </a:lnSpc>
            </a:pPr>
            <a:r>
              <a:rPr lang="en-US" dirty="0"/>
              <a:t>NLP-based location extraction from outbreak text</a:t>
            </a:r>
          </a:p>
          <a:p>
            <a:pPr>
              <a:lnSpc>
                <a:spcPct val="200000"/>
              </a:lnSpc>
            </a:pPr>
            <a:r>
              <a:rPr lang="en-US" dirty="0"/>
              <a:t>Add GPS/geocoding for outbreak mapping</a:t>
            </a:r>
          </a:p>
          <a:p>
            <a:pPr>
              <a:lnSpc>
                <a:spcPct val="200000"/>
              </a:lnSpc>
            </a:pPr>
            <a:r>
              <a:rPr lang="en-US" dirty="0"/>
              <a:t>Deploy to cloud (e.g., </a:t>
            </a:r>
            <a:r>
              <a:rPr lang="en-US" dirty="0" err="1"/>
              <a:t>Streamlit</a:t>
            </a:r>
            <a:r>
              <a:rPr lang="en-US" dirty="0"/>
              <a:t> Cloud or Heroku)</a:t>
            </a:r>
          </a:p>
        </p:txBody>
      </p:sp>
      <p:grpSp>
        <p:nvGrpSpPr>
          <p:cNvPr id="673" name="Google Shape;673;p33">
            <a:extLst>
              <a:ext uri="{FF2B5EF4-FFF2-40B4-BE49-F238E27FC236}">
                <a16:creationId xmlns:a16="http://schemas.microsoft.com/office/drawing/2014/main" id="{1333C39E-9BA0-F4EB-214C-AD9E27ABE0EB}"/>
              </a:ext>
            </a:extLst>
          </p:cNvPr>
          <p:cNvGrpSpPr/>
          <p:nvPr/>
        </p:nvGrpSpPr>
        <p:grpSpPr>
          <a:xfrm>
            <a:off x="7938125" y="1726375"/>
            <a:ext cx="683700" cy="1137000"/>
            <a:chOff x="-1144200" y="2928625"/>
            <a:chExt cx="683700" cy="1137000"/>
          </a:xfrm>
        </p:grpSpPr>
        <p:sp>
          <p:nvSpPr>
            <p:cNvPr id="674" name="Google Shape;674;p33">
              <a:extLst>
                <a:ext uri="{FF2B5EF4-FFF2-40B4-BE49-F238E27FC236}">
                  <a16:creationId xmlns:a16="http://schemas.microsoft.com/office/drawing/2014/main" id="{C1F34C83-EDAE-15D7-0610-51BA43F22F97}"/>
                </a:ext>
              </a:extLst>
            </p:cNvPr>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5" name="Google Shape;675;p33">
              <a:extLst>
                <a:ext uri="{FF2B5EF4-FFF2-40B4-BE49-F238E27FC236}">
                  <a16:creationId xmlns:a16="http://schemas.microsoft.com/office/drawing/2014/main" id="{10EA4938-4565-40DB-4C11-05AD2C8692BA}"/>
                </a:ext>
              </a:extLst>
            </p:cNvPr>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676" name="Google Shape;676;p33">
              <a:extLst>
                <a:ext uri="{FF2B5EF4-FFF2-40B4-BE49-F238E27FC236}">
                  <a16:creationId xmlns:a16="http://schemas.microsoft.com/office/drawing/2014/main" id="{8E2BE79C-A141-93AD-2C42-715FDE3B6A84}"/>
                </a:ext>
              </a:extLst>
            </p:cNvPr>
            <p:cNvGrpSpPr/>
            <p:nvPr/>
          </p:nvGrpSpPr>
          <p:grpSpPr>
            <a:xfrm>
              <a:off x="-1080750" y="3107500"/>
              <a:ext cx="556800" cy="752050"/>
              <a:chOff x="-1080750" y="3107500"/>
              <a:chExt cx="556800" cy="752050"/>
            </a:xfrm>
          </p:grpSpPr>
          <p:sp>
            <p:nvSpPr>
              <p:cNvPr id="677" name="Google Shape;677;p33">
                <a:extLst>
                  <a:ext uri="{FF2B5EF4-FFF2-40B4-BE49-F238E27FC236}">
                    <a16:creationId xmlns:a16="http://schemas.microsoft.com/office/drawing/2014/main" id="{DA609369-2BB3-16FC-7F94-B1855F5F1351}"/>
                  </a:ext>
                </a:extLst>
              </p:cNvPr>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8" name="Google Shape;678;p33">
                <a:extLst>
                  <a:ext uri="{FF2B5EF4-FFF2-40B4-BE49-F238E27FC236}">
                    <a16:creationId xmlns:a16="http://schemas.microsoft.com/office/drawing/2014/main" id="{9BD6379D-7EA1-7516-12AC-0E3EA9B4A429}"/>
                  </a:ext>
                </a:extLst>
              </p:cNvPr>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9" name="Google Shape;679;p33">
                <a:extLst>
                  <a:ext uri="{FF2B5EF4-FFF2-40B4-BE49-F238E27FC236}">
                    <a16:creationId xmlns:a16="http://schemas.microsoft.com/office/drawing/2014/main" id="{A118CE06-1CBC-4F6B-94AD-08516F53A8B6}"/>
                  </a:ext>
                </a:extLst>
              </p:cNvPr>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0" name="Google Shape;680;p33">
                <a:extLst>
                  <a:ext uri="{FF2B5EF4-FFF2-40B4-BE49-F238E27FC236}">
                    <a16:creationId xmlns:a16="http://schemas.microsoft.com/office/drawing/2014/main" id="{00380665-96EB-AA61-F26C-B0877ECF1C8C}"/>
                  </a:ext>
                </a:extLst>
              </p:cNvPr>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1" name="Google Shape;681;p33">
                <a:extLst>
                  <a:ext uri="{FF2B5EF4-FFF2-40B4-BE49-F238E27FC236}">
                    <a16:creationId xmlns:a16="http://schemas.microsoft.com/office/drawing/2014/main" id="{CC12FC7E-776A-E820-33AA-95E10285443A}"/>
                  </a:ext>
                </a:extLst>
              </p:cNvPr>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2" name="Google Shape;682;p33">
                <a:extLst>
                  <a:ext uri="{FF2B5EF4-FFF2-40B4-BE49-F238E27FC236}">
                    <a16:creationId xmlns:a16="http://schemas.microsoft.com/office/drawing/2014/main" id="{37AE2299-7AD7-2DAB-B354-9AE128F68C30}"/>
                  </a:ext>
                </a:extLst>
              </p:cNvPr>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3" name="Google Shape;683;p33">
                <a:extLst>
                  <a:ext uri="{FF2B5EF4-FFF2-40B4-BE49-F238E27FC236}">
                    <a16:creationId xmlns:a16="http://schemas.microsoft.com/office/drawing/2014/main" id="{D4C61C62-B53E-F844-B220-0F4952BFC443}"/>
                  </a:ext>
                </a:extLst>
              </p:cNvPr>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4" name="Google Shape;684;p33">
                <a:extLst>
                  <a:ext uri="{FF2B5EF4-FFF2-40B4-BE49-F238E27FC236}">
                    <a16:creationId xmlns:a16="http://schemas.microsoft.com/office/drawing/2014/main" id="{BBE84F0A-FCC8-1588-00EC-63645477187A}"/>
                  </a:ext>
                </a:extLst>
              </p:cNvPr>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5" name="Google Shape;685;p33">
                <a:extLst>
                  <a:ext uri="{FF2B5EF4-FFF2-40B4-BE49-F238E27FC236}">
                    <a16:creationId xmlns:a16="http://schemas.microsoft.com/office/drawing/2014/main" id="{A10C9E35-E9BB-96F1-B851-79C289FDBB61}"/>
                  </a:ext>
                </a:extLst>
              </p:cNvPr>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6" name="Google Shape;686;p33">
                <a:extLst>
                  <a:ext uri="{FF2B5EF4-FFF2-40B4-BE49-F238E27FC236}">
                    <a16:creationId xmlns:a16="http://schemas.microsoft.com/office/drawing/2014/main" id="{9E58BCE7-FBE3-E3F5-32B7-151189EA68DD}"/>
                  </a:ext>
                </a:extLst>
              </p:cNvPr>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7" name="Google Shape;687;p33">
                <a:extLst>
                  <a:ext uri="{FF2B5EF4-FFF2-40B4-BE49-F238E27FC236}">
                    <a16:creationId xmlns:a16="http://schemas.microsoft.com/office/drawing/2014/main" id="{B1D3FC0D-7E7D-0343-E371-D23CB9007CC0}"/>
                  </a:ext>
                </a:extLst>
              </p:cNvPr>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8" name="Google Shape;688;p33">
                <a:extLst>
                  <a:ext uri="{FF2B5EF4-FFF2-40B4-BE49-F238E27FC236}">
                    <a16:creationId xmlns:a16="http://schemas.microsoft.com/office/drawing/2014/main" id="{B84077A7-53E9-A5C2-97B6-A915DE0E90EA}"/>
                  </a:ext>
                </a:extLst>
              </p:cNvPr>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9" name="Google Shape;689;p33">
                <a:extLst>
                  <a:ext uri="{FF2B5EF4-FFF2-40B4-BE49-F238E27FC236}">
                    <a16:creationId xmlns:a16="http://schemas.microsoft.com/office/drawing/2014/main" id="{A40D6271-A911-C4C3-0BB3-DEBDF598F107}"/>
                  </a:ext>
                </a:extLst>
              </p:cNvPr>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0" name="Google Shape;690;p33">
                <a:extLst>
                  <a:ext uri="{FF2B5EF4-FFF2-40B4-BE49-F238E27FC236}">
                    <a16:creationId xmlns:a16="http://schemas.microsoft.com/office/drawing/2014/main" id="{00833D3A-0E30-0D98-651D-3EB72B60EDC1}"/>
                  </a:ext>
                </a:extLst>
              </p:cNvPr>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1" name="Google Shape;691;p33">
                <a:extLst>
                  <a:ext uri="{FF2B5EF4-FFF2-40B4-BE49-F238E27FC236}">
                    <a16:creationId xmlns:a16="http://schemas.microsoft.com/office/drawing/2014/main" id="{1ED5EAAF-B316-6B84-DF62-FEB9CE992B60}"/>
                  </a:ext>
                </a:extLst>
              </p:cNvPr>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extLst>
      <p:ext uri="{BB962C8B-B14F-4D97-AF65-F5344CB8AC3E}">
        <p14:creationId xmlns:p14="http://schemas.microsoft.com/office/powerpoint/2010/main" val="3502685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a:extLst>
            <a:ext uri="{FF2B5EF4-FFF2-40B4-BE49-F238E27FC236}">
              <a16:creationId xmlns:a16="http://schemas.microsoft.com/office/drawing/2014/main" id="{DBE830F5-47D7-BA40-F4BC-541F159F33CF}"/>
            </a:ext>
          </a:extLst>
        </p:cNvPr>
        <p:cNvGrpSpPr/>
        <p:nvPr/>
      </p:nvGrpSpPr>
      <p:grpSpPr>
        <a:xfrm>
          <a:off x="0" y="0"/>
          <a:ext cx="0" cy="0"/>
          <a:chOff x="0" y="0"/>
          <a:chExt cx="0" cy="0"/>
        </a:xfrm>
      </p:grpSpPr>
      <p:grpSp>
        <p:nvGrpSpPr>
          <p:cNvPr id="696" name="Google Shape;696;p34">
            <a:extLst>
              <a:ext uri="{FF2B5EF4-FFF2-40B4-BE49-F238E27FC236}">
                <a16:creationId xmlns:a16="http://schemas.microsoft.com/office/drawing/2014/main" id="{2348D01A-FFCF-AF1D-618C-60C95940D594}"/>
              </a:ext>
            </a:extLst>
          </p:cNvPr>
          <p:cNvGrpSpPr/>
          <p:nvPr/>
        </p:nvGrpSpPr>
        <p:grpSpPr>
          <a:xfrm>
            <a:off x="1063605" y="714902"/>
            <a:ext cx="7016734" cy="3713674"/>
            <a:chOff x="174447" y="141850"/>
            <a:chExt cx="8795103" cy="3499175"/>
          </a:xfrm>
        </p:grpSpPr>
        <p:sp>
          <p:nvSpPr>
            <p:cNvPr id="697" name="Google Shape;697;p34">
              <a:extLst>
                <a:ext uri="{FF2B5EF4-FFF2-40B4-BE49-F238E27FC236}">
                  <a16:creationId xmlns:a16="http://schemas.microsoft.com/office/drawing/2014/main" id="{10C5E1B7-997C-B7AE-6280-885CD2830487}"/>
                </a:ext>
              </a:extLst>
            </p:cNvPr>
            <p:cNvSpPr/>
            <p:nvPr/>
          </p:nvSpPr>
          <p:spPr>
            <a:xfrm>
              <a:off x="174447" y="346425"/>
              <a:ext cx="8795100" cy="3294600"/>
            </a:xfrm>
            <a:prstGeom prst="rect">
              <a:avLst/>
            </a:prstGeom>
            <a:solidFill>
              <a:schemeClr val="lt1"/>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8" name="Google Shape;698;p34">
              <a:extLst>
                <a:ext uri="{FF2B5EF4-FFF2-40B4-BE49-F238E27FC236}">
                  <a16:creationId xmlns:a16="http://schemas.microsoft.com/office/drawing/2014/main" id="{33CC6185-2F17-3387-8ED9-33C6FC633885}"/>
                </a:ext>
              </a:extLst>
            </p:cNvPr>
            <p:cNvSpPr/>
            <p:nvPr/>
          </p:nvSpPr>
          <p:spPr>
            <a:xfrm>
              <a:off x="174450" y="141850"/>
              <a:ext cx="8795100" cy="210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699" name="Google Shape;699;p34">
            <a:extLst>
              <a:ext uri="{FF2B5EF4-FFF2-40B4-BE49-F238E27FC236}">
                <a16:creationId xmlns:a16="http://schemas.microsoft.com/office/drawing/2014/main" id="{3B1AAB4C-722A-F025-DDE6-18B4972805A1}"/>
              </a:ext>
            </a:extLst>
          </p:cNvPr>
          <p:cNvSpPr txBox="1">
            <a:spLocks noGrp="1"/>
          </p:cNvSpPr>
          <p:nvPr>
            <p:ph type="title"/>
          </p:nvPr>
        </p:nvSpPr>
        <p:spPr>
          <a:xfrm>
            <a:off x="3703711" y="2461827"/>
            <a:ext cx="4376625" cy="967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s" dirty="0"/>
              <a:t>Q&amp;A</a:t>
            </a:r>
            <a:endParaRPr dirty="0"/>
          </a:p>
        </p:txBody>
      </p:sp>
      <p:sp>
        <p:nvSpPr>
          <p:cNvPr id="700" name="Google Shape;700;p34">
            <a:extLst>
              <a:ext uri="{FF2B5EF4-FFF2-40B4-BE49-F238E27FC236}">
                <a16:creationId xmlns:a16="http://schemas.microsoft.com/office/drawing/2014/main" id="{39E0B574-030E-DB39-2D96-339A4E6A9A82}"/>
              </a:ext>
            </a:extLst>
          </p:cNvPr>
          <p:cNvSpPr txBox="1">
            <a:spLocks noGrp="1"/>
          </p:cNvSpPr>
          <p:nvPr>
            <p:ph type="title" idx="2"/>
          </p:nvPr>
        </p:nvSpPr>
        <p:spPr>
          <a:xfrm>
            <a:off x="3825525" y="1526163"/>
            <a:ext cx="1260300" cy="87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 dirty="0"/>
              <a:t>13</a:t>
            </a:r>
            <a:endParaRPr dirty="0"/>
          </a:p>
        </p:txBody>
      </p:sp>
      <p:pic>
        <p:nvPicPr>
          <p:cNvPr id="701" name="Google Shape;701;p34">
            <a:extLst>
              <a:ext uri="{FF2B5EF4-FFF2-40B4-BE49-F238E27FC236}">
                <a16:creationId xmlns:a16="http://schemas.microsoft.com/office/drawing/2014/main" id="{374A6DB9-B8C3-8E07-7ADA-CB7211815149}"/>
              </a:ext>
            </a:extLst>
          </p:cNvPr>
          <p:cNvPicPr preferRelativeResize="0">
            <a:picLocks noGrp="1"/>
          </p:cNvPicPr>
          <p:nvPr>
            <p:ph type="pic" idx="3"/>
          </p:nvPr>
        </p:nvPicPr>
        <p:blipFill rotWithShape="1">
          <a:blip r:embed="rId3">
            <a:alphaModFix/>
          </a:blip>
          <a:srcRect l="22635" r="22635"/>
          <a:stretch/>
        </p:blipFill>
        <p:spPr>
          <a:xfrm flipH="1">
            <a:off x="713225" y="1207188"/>
            <a:ext cx="2430300" cy="2959200"/>
          </a:xfrm>
          <a:prstGeom prst="rect">
            <a:avLst/>
          </a:prstGeom>
        </p:spPr>
      </p:pic>
      <p:grpSp>
        <p:nvGrpSpPr>
          <p:cNvPr id="702" name="Google Shape;702;p34">
            <a:extLst>
              <a:ext uri="{FF2B5EF4-FFF2-40B4-BE49-F238E27FC236}">
                <a16:creationId xmlns:a16="http://schemas.microsoft.com/office/drawing/2014/main" id="{82310E32-9955-29E3-C73C-40A3EDD9FA6D}"/>
              </a:ext>
            </a:extLst>
          </p:cNvPr>
          <p:cNvGrpSpPr/>
          <p:nvPr/>
        </p:nvGrpSpPr>
        <p:grpSpPr>
          <a:xfrm>
            <a:off x="3703712" y="3766600"/>
            <a:ext cx="2011500" cy="1172100"/>
            <a:chOff x="3703712" y="3766600"/>
            <a:chExt cx="2011500" cy="1172100"/>
          </a:xfrm>
        </p:grpSpPr>
        <p:sp>
          <p:nvSpPr>
            <p:cNvPr id="703" name="Google Shape;703;p34">
              <a:extLst>
                <a:ext uri="{FF2B5EF4-FFF2-40B4-BE49-F238E27FC236}">
                  <a16:creationId xmlns:a16="http://schemas.microsoft.com/office/drawing/2014/main" id="{CAAEDCFA-2E1E-6853-5449-75538B91181F}"/>
                </a:ext>
              </a:extLst>
            </p:cNvPr>
            <p:cNvSpPr/>
            <p:nvPr/>
          </p:nvSpPr>
          <p:spPr>
            <a:xfrm>
              <a:off x="3703712" y="3766600"/>
              <a:ext cx="2008500" cy="11721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704" name="Google Shape;704;p34">
              <a:extLst>
                <a:ext uri="{FF2B5EF4-FFF2-40B4-BE49-F238E27FC236}">
                  <a16:creationId xmlns:a16="http://schemas.microsoft.com/office/drawing/2014/main" id="{171D2F47-FA88-F08C-7074-2E368FEFFA24}"/>
                </a:ext>
              </a:extLst>
            </p:cNvPr>
            <p:cNvCxnSpPr/>
            <p:nvPr/>
          </p:nvCxnSpPr>
          <p:spPr>
            <a:xfrm>
              <a:off x="3703712" y="3889296"/>
              <a:ext cx="2011500" cy="0"/>
            </a:xfrm>
            <a:prstGeom prst="straightConnector1">
              <a:avLst/>
            </a:prstGeom>
            <a:noFill/>
            <a:ln w="9525" cap="flat" cmpd="sng">
              <a:solidFill>
                <a:schemeClr val="accent2"/>
              </a:solidFill>
              <a:prstDash val="solid"/>
              <a:round/>
              <a:headEnd type="none" w="med" len="med"/>
              <a:tailEnd type="none" w="med" len="med"/>
            </a:ln>
          </p:spPr>
        </p:cxnSp>
        <p:sp>
          <p:nvSpPr>
            <p:cNvPr id="705" name="Google Shape;705;p34">
              <a:extLst>
                <a:ext uri="{FF2B5EF4-FFF2-40B4-BE49-F238E27FC236}">
                  <a16:creationId xmlns:a16="http://schemas.microsoft.com/office/drawing/2014/main" id="{2DF10582-D8DE-DC7D-CFF5-E768A3CCF0F6}"/>
                </a:ext>
              </a:extLst>
            </p:cNvPr>
            <p:cNvSpPr/>
            <p:nvPr/>
          </p:nvSpPr>
          <p:spPr>
            <a:xfrm>
              <a:off x="3759350" y="4030575"/>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6" name="Google Shape;706;p34">
              <a:extLst>
                <a:ext uri="{FF2B5EF4-FFF2-40B4-BE49-F238E27FC236}">
                  <a16:creationId xmlns:a16="http://schemas.microsoft.com/office/drawing/2014/main" id="{4388D1BE-979C-323F-59D6-55B147DA6BDD}"/>
                </a:ext>
              </a:extLst>
            </p:cNvPr>
            <p:cNvSpPr/>
            <p:nvPr/>
          </p:nvSpPr>
          <p:spPr>
            <a:xfrm>
              <a:off x="3759350" y="408049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7" name="Google Shape;707;p34">
              <a:extLst>
                <a:ext uri="{FF2B5EF4-FFF2-40B4-BE49-F238E27FC236}">
                  <a16:creationId xmlns:a16="http://schemas.microsoft.com/office/drawing/2014/main" id="{AF088502-2594-2CD9-4EEC-797D84D0EEFB}"/>
                </a:ext>
              </a:extLst>
            </p:cNvPr>
            <p:cNvSpPr/>
            <p:nvPr/>
          </p:nvSpPr>
          <p:spPr>
            <a:xfrm>
              <a:off x="3759350" y="4130414"/>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8" name="Google Shape;708;p34">
              <a:extLst>
                <a:ext uri="{FF2B5EF4-FFF2-40B4-BE49-F238E27FC236}">
                  <a16:creationId xmlns:a16="http://schemas.microsoft.com/office/drawing/2014/main" id="{34B9F5CB-920E-8270-98AB-98E498EF4277}"/>
                </a:ext>
              </a:extLst>
            </p:cNvPr>
            <p:cNvSpPr/>
            <p:nvPr/>
          </p:nvSpPr>
          <p:spPr>
            <a:xfrm>
              <a:off x="3759350" y="418033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09" name="Google Shape;709;p34">
              <a:extLst>
                <a:ext uri="{FF2B5EF4-FFF2-40B4-BE49-F238E27FC236}">
                  <a16:creationId xmlns:a16="http://schemas.microsoft.com/office/drawing/2014/main" id="{009D5EBA-A0FD-C82A-4C0B-313949C727A8}"/>
                </a:ext>
              </a:extLst>
            </p:cNvPr>
            <p:cNvSpPr/>
            <p:nvPr/>
          </p:nvSpPr>
          <p:spPr>
            <a:xfrm>
              <a:off x="3759350" y="4230253"/>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0" name="Google Shape;710;p34">
              <a:extLst>
                <a:ext uri="{FF2B5EF4-FFF2-40B4-BE49-F238E27FC236}">
                  <a16:creationId xmlns:a16="http://schemas.microsoft.com/office/drawing/2014/main" id="{C65C79A1-06C6-EDDD-F30F-F8994F5D0117}"/>
                </a:ext>
              </a:extLst>
            </p:cNvPr>
            <p:cNvSpPr/>
            <p:nvPr/>
          </p:nvSpPr>
          <p:spPr>
            <a:xfrm>
              <a:off x="3759350" y="428017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1" name="Google Shape;711;p34">
              <a:extLst>
                <a:ext uri="{FF2B5EF4-FFF2-40B4-BE49-F238E27FC236}">
                  <a16:creationId xmlns:a16="http://schemas.microsoft.com/office/drawing/2014/main" id="{6BAA3543-51A3-9BB9-0F88-D1A109CA13E4}"/>
                </a:ext>
              </a:extLst>
            </p:cNvPr>
            <p:cNvSpPr/>
            <p:nvPr/>
          </p:nvSpPr>
          <p:spPr>
            <a:xfrm>
              <a:off x="3759350" y="4330092"/>
              <a:ext cx="1897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12" name="Google Shape;712;p34">
              <a:extLst>
                <a:ext uri="{FF2B5EF4-FFF2-40B4-BE49-F238E27FC236}">
                  <a16:creationId xmlns:a16="http://schemas.microsoft.com/office/drawing/2014/main" id="{3D1B1113-7517-E81C-8F7E-1A46DAB16A83}"/>
                </a:ext>
              </a:extLst>
            </p:cNvPr>
            <p:cNvGrpSpPr/>
            <p:nvPr/>
          </p:nvGrpSpPr>
          <p:grpSpPr>
            <a:xfrm>
              <a:off x="3759350" y="4824525"/>
              <a:ext cx="1897209" cy="25800"/>
              <a:chOff x="9368075" y="2723575"/>
              <a:chExt cx="1897209" cy="25800"/>
            </a:xfrm>
          </p:grpSpPr>
          <p:sp>
            <p:nvSpPr>
              <p:cNvPr id="713" name="Google Shape;713;p34">
                <a:extLst>
                  <a:ext uri="{FF2B5EF4-FFF2-40B4-BE49-F238E27FC236}">
                    <a16:creationId xmlns:a16="http://schemas.microsoft.com/office/drawing/2014/main" id="{3DFBFF2C-EE58-C057-4F02-3DB6A326EEC6}"/>
                  </a:ext>
                </a:extLst>
              </p:cNvPr>
              <p:cNvSpPr/>
              <p:nvPr/>
            </p:nvSpPr>
            <p:spPr>
              <a:xfrm>
                <a:off x="10388384" y="2723575"/>
                <a:ext cx="8769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14" name="Google Shape;714;p34">
                <a:extLst>
                  <a:ext uri="{FF2B5EF4-FFF2-40B4-BE49-F238E27FC236}">
                    <a16:creationId xmlns:a16="http://schemas.microsoft.com/office/drawing/2014/main" id="{90190A8F-B7C3-502F-49CB-353F9C3459A3}"/>
                  </a:ext>
                </a:extLst>
              </p:cNvPr>
              <p:cNvSpPr/>
              <p:nvPr/>
            </p:nvSpPr>
            <p:spPr>
              <a:xfrm>
                <a:off x="9368075" y="2723575"/>
                <a:ext cx="8769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15" name="Google Shape;715;p34">
              <a:extLst>
                <a:ext uri="{FF2B5EF4-FFF2-40B4-BE49-F238E27FC236}">
                  <a16:creationId xmlns:a16="http://schemas.microsoft.com/office/drawing/2014/main" id="{BD4221B7-5D68-C958-B7F7-A513D989868E}"/>
                </a:ext>
              </a:extLst>
            </p:cNvPr>
            <p:cNvSpPr/>
            <p:nvPr/>
          </p:nvSpPr>
          <p:spPr>
            <a:xfrm>
              <a:off x="3759350" y="4428575"/>
              <a:ext cx="1897200" cy="2610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716" name="Google Shape;716;p34">
            <a:extLst>
              <a:ext uri="{FF2B5EF4-FFF2-40B4-BE49-F238E27FC236}">
                <a16:creationId xmlns:a16="http://schemas.microsoft.com/office/drawing/2014/main" id="{8895985E-52B5-9F0B-1F93-19151D67B00C}"/>
              </a:ext>
            </a:extLst>
          </p:cNvPr>
          <p:cNvGrpSpPr/>
          <p:nvPr/>
        </p:nvGrpSpPr>
        <p:grpSpPr>
          <a:xfrm>
            <a:off x="7554575" y="558375"/>
            <a:ext cx="1260413" cy="1727400"/>
            <a:chOff x="7554575" y="558375"/>
            <a:chExt cx="1260413" cy="1727400"/>
          </a:xfrm>
        </p:grpSpPr>
        <p:grpSp>
          <p:nvGrpSpPr>
            <p:cNvPr id="717" name="Google Shape;717;p34">
              <a:extLst>
                <a:ext uri="{FF2B5EF4-FFF2-40B4-BE49-F238E27FC236}">
                  <a16:creationId xmlns:a16="http://schemas.microsoft.com/office/drawing/2014/main" id="{B208B4F4-9636-ED35-4C51-B93A2DB7ADF2}"/>
                </a:ext>
              </a:extLst>
            </p:cNvPr>
            <p:cNvGrpSpPr/>
            <p:nvPr/>
          </p:nvGrpSpPr>
          <p:grpSpPr>
            <a:xfrm>
              <a:off x="7554575" y="558375"/>
              <a:ext cx="1260413" cy="1727400"/>
              <a:chOff x="7554575" y="558375"/>
              <a:chExt cx="1260413" cy="1727400"/>
            </a:xfrm>
          </p:grpSpPr>
          <p:grpSp>
            <p:nvGrpSpPr>
              <p:cNvPr id="718" name="Google Shape;718;p34">
                <a:extLst>
                  <a:ext uri="{FF2B5EF4-FFF2-40B4-BE49-F238E27FC236}">
                    <a16:creationId xmlns:a16="http://schemas.microsoft.com/office/drawing/2014/main" id="{58229658-AA58-8DCF-6AF7-DEE90CB99E57}"/>
                  </a:ext>
                </a:extLst>
              </p:cNvPr>
              <p:cNvGrpSpPr/>
              <p:nvPr/>
            </p:nvGrpSpPr>
            <p:grpSpPr>
              <a:xfrm>
                <a:off x="7554575" y="558375"/>
                <a:ext cx="1260413" cy="1727400"/>
                <a:chOff x="7554575" y="558375"/>
                <a:chExt cx="1260413" cy="1727400"/>
              </a:xfrm>
            </p:grpSpPr>
            <p:sp>
              <p:nvSpPr>
                <p:cNvPr id="719" name="Google Shape;719;p34">
                  <a:extLst>
                    <a:ext uri="{FF2B5EF4-FFF2-40B4-BE49-F238E27FC236}">
                      <a16:creationId xmlns:a16="http://schemas.microsoft.com/office/drawing/2014/main" id="{D86B1422-CE21-C8A2-66B0-C4F00958F642}"/>
                    </a:ext>
                  </a:extLst>
                </p:cNvPr>
                <p:cNvSpPr/>
                <p:nvPr/>
              </p:nvSpPr>
              <p:spPr>
                <a:xfrm>
                  <a:off x="7554575" y="558375"/>
                  <a:ext cx="1258500" cy="17274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cxnSp>
              <p:nvCxnSpPr>
                <p:cNvPr id="720" name="Google Shape;720;p34">
                  <a:extLst>
                    <a:ext uri="{FF2B5EF4-FFF2-40B4-BE49-F238E27FC236}">
                      <a16:creationId xmlns:a16="http://schemas.microsoft.com/office/drawing/2014/main" id="{0A0688C0-18C4-CAE9-FD87-2CBCAE82936F}"/>
                    </a:ext>
                  </a:extLst>
                </p:cNvPr>
                <p:cNvCxnSpPr/>
                <p:nvPr/>
              </p:nvCxnSpPr>
              <p:spPr>
                <a:xfrm>
                  <a:off x="7554582" y="681071"/>
                  <a:ext cx="1260406" cy="0"/>
                </a:xfrm>
                <a:prstGeom prst="straightConnector1">
                  <a:avLst/>
                </a:prstGeom>
                <a:noFill/>
                <a:ln w="9525" cap="flat" cmpd="sng">
                  <a:solidFill>
                    <a:schemeClr val="accent2"/>
                  </a:solidFill>
                  <a:prstDash val="solid"/>
                  <a:round/>
                  <a:headEnd type="none" w="med" len="med"/>
                  <a:tailEnd type="none" w="med" len="med"/>
                </a:ln>
              </p:spPr>
            </p:cxnSp>
            <p:grpSp>
              <p:nvGrpSpPr>
                <p:cNvPr id="721" name="Google Shape;721;p34">
                  <a:extLst>
                    <a:ext uri="{FF2B5EF4-FFF2-40B4-BE49-F238E27FC236}">
                      <a16:creationId xmlns:a16="http://schemas.microsoft.com/office/drawing/2014/main" id="{A9139C92-1B30-F1A3-9D82-BB4BBF66C48B}"/>
                    </a:ext>
                  </a:extLst>
                </p:cNvPr>
                <p:cNvGrpSpPr/>
                <p:nvPr/>
              </p:nvGrpSpPr>
              <p:grpSpPr>
                <a:xfrm>
                  <a:off x="7646396" y="1526175"/>
                  <a:ext cx="493401" cy="608875"/>
                  <a:chOff x="9220470" y="1332238"/>
                  <a:chExt cx="1188918" cy="608875"/>
                </a:xfrm>
              </p:grpSpPr>
              <p:sp>
                <p:nvSpPr>
                  <p:cNvPr id="722" name="Google Shape;722;p34">
                    <a:extLst>
                      <a:ext uri="{FF2B5EF4-FFF2-40B4-BE49-F238E27FC236}">
                        <a16:creationId xmlns:a16="http://schemas.microsoft.com/office/drawing/2014/main" id="{BF8ACC7C-FAC1-67A3-D6E8-9918CB6D67C5}"/>
                      </a:ext>
                    </a:extLst>
                  </p:cNvPr>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3" name="Google Shape;723;p34">
                    <a:extLst>
                      <a:ext uri="{FF2B5EF4-FFF2-40B4-BE49-F238E27FC236}">
                        <a16:creationId xmlns:a16="http://schemas.microsoft.com/office/drawing/2014/main" id="{AB7B4DB1-F2D2-9298-F9FA-D3325B0FDE9C}"/>
                      </a:ext>
                    </a:extLst>
                  </p:cNvPr>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4" name="Google Shape;724;p34">
                    <a:extLst>
                      <a:ext uri="{FF2B5EF4-FFF2-40B4-BE49-F238E27FC236}">
                        <a16:creationId xmlns:a16="http://schemas.microsoft.com/office/drawing/2014/main" id="{A09D426A-5E92-18E5-8CF9-E03CADE4CCAF}"/>
                      </a:ext>
                    </a:extLst>
                  </p:cNvPr>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5" name="Google Shape;725;p34">
                    <a:extLst>
                      <a:ext uri="{FF2B5EF4-FFF2-40B4-BE49-F238E27FC236}">
                        <a16:creationId xmlns:a16="http://schemas.microsoft.com/office/drawing/2014/main" id="{736136A0-D33A-2B42-A23B-7279EF5108F3}"/>
                      </a:ext>
                    </a:extLst>
                  </p:cNvPr>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6" name="Google Shape;726;p34">
                    <a:extLst>
                      <a:ext uri="{FF2B5EF4-FFF2-40B4-BE49-F238E27FC236}">
                        <a16:creationId xmlns:a16="http://schemas.microsoft.com/office/drawing/2014/main" id="{3661F255-7DE8-DD9A-6228-65791683F4E7}"/>
                      </a:ext>
                    </a:extLst>
                  </p:cNvPr>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7" name="Google Shape;727;p34">
                    <a:extLst>
                      <a:ext uri="{FF2B5EF4-FFF2-40B4-BE49-F238E27FC236}">
                        <a16:creationId xmlns:a16="http://schemas.microsoft.com/office/drawing/2014/main" id="{8221494C-6674-9DF9-F07C-2883A990D730}"/>
                      </a:ext>
                    </a:extLst>
                  </p:cNvPr>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8" name="Google Shape;728;p34">
                    <a:extLst>
                      <a:ext uri="{FF2B5EF4-FFF2-40B4-BE49-F238E27FC236}">
                        <a16:creationId xmlns:a16="http://schemas.microsoft.com/office/drawing/2014/main" id="{DEE06C5E-697B-5B6D-852C-5DB239F5BDD8}"/>
                      </a:ext>
                    </a:extLst>
                  </p:cNvPr>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29" name="Google Shape;729;p34">
                    <a:extLst>
                      <a:ext uri="{FF2B5EF4-FFF2-40B4-BE49-F238E27FC236}">
                        <a16:creationId xmlns:a16="http://schemas.microsoft.com/office/drawing/2014/main" id="{E5A493AD-F440-24D2-0012-87278B5E11CA}"/>
                      </a:ext>
                    </a:extLst>
                  </p:cNvPr>
                  <p:cNvSpPr/>
                  <p:nvPr/>
                </p:nvSpPr>
                <p:spPr>
                  <a:xfrm>
                    <a:off x="9220487" y="1681663"/>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30" name="Google Shape;730;p34">
                    <a:extLst>
                      <a:ext uri="{FF2B5EF4-FFF2-40B4-BE49-F238E27FC236}">
                        <a16:creationId xmlns:a16="http://schemas.microsoft.com/office/drawing/2014/main" id="{15C15D47-C335-1AC5-B5BB-CAC41C64D52C}"/>
                      </a:ext>
                    </a:extLst>
                  </p:cNvPr>
                  <p:cNvGrpSpPr/>
                  <p:nvPr/>
                </p:nvGrpSpPr>
                <p:grpSpPr>
                  <a:xfrm>
                    <a:off x="9220470" y="1863413"/>
                    <a:ext cx="437617" cy="77700"/>
                    <a:chOff x="9368075" y="2460800"/>
                    <a:chExt cx="698400" cy="77700"/>
                  </a:xfrm>
                </p:grpSpPr>
                <p:sp>
                  <p:nvSpPr>
                    <p:cNvPr id="731" name="Google Shape;731;p34">
                      <a:extLst>
                        <a:ext uri="{FF2B5EF4-FFF2-40B4-BE49-F238E27FC236}">
                          <a16:creationId xmlns:a16="http://schemas.microsoft.com/office/drawing/2014/main" id="{FC068A68-BBD2-4DF6-D860-0E93381A96DE}"/>
                        </a:ext>
                      </a:extLst>
                    </p:cNvPr>
                    <p:cNvSpPr/>
                    <p:nvPr/>
                  </p:nvSpPr>
                  <p:spPr>
                    <a:xfrm>
                      <a:off x="9368075" y="2460800"/>
                      <a:ext cx="698400" cy="2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2" name="Google Shape;732;p34">
                      <a:extLst>
                        <a:ext uri="{FF2B5EF4-FFF2-40B4-BE49-F238E27FC236}">
                          <a16:creationId xmlns:a16="http://schemas.microsoft.com/office/drawing/2014/main" id="{C8297B11-B468-FF7B-CDD8-128B0FAB2011}"/>
                        </a:ext>
                      </a:extLst>
                    </p:cNvPr>
                    <p:cNvSpPr/>
                    <p:nvPr/>
                  </p:nvSpPr>
                  <p:spPr>
                    <a:xfrm>
                      <a:off x="9368075" y="2512700"/>
                      <a:ext cx="698400" cy="2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33" name="Google Shape;733;p34">
                    <a:extLst>
                      <a:ext uri="{FF2B5EF4-FFF2-40B4-BE49-F238E27FC236}">
                        <a16:creationId xmlns:a16="http://schemas.microsoft.com/office/drawing/2014/main" id="{4D91E4C9-0870-A7C8-15A3-2D291C4F2315}"/>
                      </a:ext>
                    </a:extLst>
                  </p:cNvPr>
                  <p:cNvSpPr/>
                  <p:nvPr/>
                </p:nvSpPr>
                <p:spPr>
                  <a:xfrm>
                    <a:off x="9220487" y="1731587"/>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4" name="Google Shape;734;p34">
                    <a:extLst>
                      <a:ext uri="{FF2B5EF4-FFF2-40B4-BE49-F238E27FC236}">
                        <a16:creationId xmlns:a16="http://schemas.microsoft.com/office/drawing/2014/main" id="{AE5F5099-14C5-EB20-EC55-75D9ECCD6D0A}"/>
                      </a:ext>
                    </a:extLst>
                  </p:cNvPr>
                  <p:cNvSpPr/>
                  <p:nvPr/>
                </p:nvSpPr>
                <p:spPr>
                  <a:xfrm>
                    <a:off x="9220487" y="1781512"/>
                    <a:ext cx="1188900" cy="25800"/>
                  </a:xfrm>
                  <a:prstGeom prst="rect">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nvGrpSpPr>
                <p:cNvPr id="735" name="Google Shape;735;p34">
                  <a:extLst>
                    <a:ext uri="{FF2B5EF4-FFF2-40B4-BE49-F238E27FC236}">
                      <a16:creationId xmlns:a16="http://schemas.microsoft.com/office/drawing/2014/main" id="{759B1673-094B-617F-48EE-EF639494A100}"/>
                    </a:ext>
                  </a:extLst>
                </p:cNvPr>
                <p:cNvGrpSpPr/>
                <p:nvPr/>
              </p:nvGrpSpPr>
              <p:grpSpPr>
                <a:xfrm>
                  <a:off x="8227863" y="1526175"/>
                  <a:ext cx="493393" cy="608911"/>
                  <a:chOff x="9220470" y="1332238"/>
                  <a:chExt cx="1188900" cy="608911"/>
                </a:xfrm>
              </p:grpSpPr>
              <p:sp>
                <p:nvSpPr>
                  <p:cNvPr id="736" name="Google Shape;736;p34">
                    <a:extLst>
                      <a:ext uri="{FF2B5EF4-FFF2-40B4-BE49-F238E27FC236}">
                        <a16:creationId xmlns:a16="http://schemas.microsoft.com/office/drawing/2014/main" id="{3FB163E2-C5FF-2C02-3934-34DF2669C17D}"/>
                      </a:ext>
                    </a:extLst>
                  </p:cNvPr>
                  <p:cNvSpPr/>
                  <p:nvPr/>
                </p:nvSpPr>
                <p:spPr>
                  <a:xfrm>
                    <a:off x="9220470" y="1332238"/>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7" name="Google Shape;737;p34">
                    <a:extLst>
                      <a:ext uri="{FF2B5EF4-FFF2-40B4-BE49-F238E27FC236}">
                        <a16:creationId xmlns:a16="http://schemas.microsoft.com/office/drawing/2014/main" id="{C2A0A265-1210-6450-1E5F-3AAFE129C5E2}"/>
                      </a:ext>
                    </a:extLst>
                  </p:cNvPr>
                  <p:cNvSpPr/>
                  <p:nvPr/>
                </p:nvSpPr>
                <p:spPr>
                  <a:xfrm>
                    <a:off x="9220470" y="1382157"/>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8" name="Google Shape;738;p34">
                    <a:extLst>
                      <a:ext uri="{FF2B5EF4-FFF2-40B4-BE49-F238E27FC236}">
                        <a16:creationId xmlns:a16="http://schemas.microsoft.com/office/drawing/2014/main" id="{555076CF-032D-C19C-930E-0F31F3CDDBDA}"/>
                      </a:ext>
                    </a:extLst>
                  </p:cNvPr>
                  <p:cNvSpPr/>
                  <p:nvPr/>
                </p:nvSpPr>
                <p:spPr>
                  <a:xfrm>
                    <a:off x="9220470" y="143207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39" name="Google Shape;739;p34">
                    <a:extLst>
                      <a:ext uri="{FF2B5EF4-FFF2-40B4-BE49-F238E27FC236}">
                        <a16:creationId xmlns:a16="http://schemas.microsoft.com/office/drawing/2014/main" id="{A54DBCEE-64B4-22D9-8B1D-C764F323A64D}"/>
                      </a:ext>
                    </a:extLst>
                  </p:cNvPr>
                  <p:cNvSpPr/>
                  <p:nvPr/>
                </p:nvSpPr>
                <p:spPr>
                  <a:xfrm>
                    <a:off x="9220470" y="1481996"/>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0" name="Google Shape;740;p34">
                    <a:extLst>
                      <a:ext uri="{FF2B5EF4-FFF2-40B4-BE49-F238E27FC236}">
                        <a16:creationId xmlns:a16="http://schemas.microsoft.com/office/drawing/2014/main" id="{28DB84C3-1367-01ED-EA31-B2FF50003269}"/>
                      </a:ext>
                    </a:extLst>
                  </p:cNvPr>
                  <p:cNvSpPr/>
                  <p:nvPr/>
                </p:nvSpPr>
                <p:spPr>
                  <a:xfrm>
                    <a:off x="9220470" y="153191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1" name="Google Shape;741;p34">
                    <a:extLst>
                      <a:ext uri="{FF2B5EF4-FFF2-40B4-BE49-F238E27FC236}">
                        <a16:creationId xmlns:a16="http://schemas.microsoft.com/office/drawing/2014/main" id="{E1D320F7-7462-0E88-A1A9-91F52EF1AF76}"/>
                      </a:ext>
                    </a:extLst>
                  </p:cNvPr>
                  <p:cNvSpPr/>
                  <p:nvPr/>
                </p:nvSpPr>
                <p:spPr>
                  <a:xfrm>
                    <a:off x="9220470" y="1581835"/>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2" name="Google Shape;742;p34">
                    <a:extLst>
                      <a:ext uri="{FF2B5EF4-FFF2-40B4-BE49-F238E27FC236}">
                        <a16:creationId xmlns:a16="http://schemas.microsoft.com/office/drawing/2014/main" id="{2D14DB3F-138B-F76E-5119-87AA14425C64}"/>
                      </a:ext>
                    </a:extLst>
                  </p:cNvPr>
                  <p:cNvSpPr/>
                  <p:nvPr/>
                </p:nvSpPr>
                <p:spPr>
                  <a:xfrm>
                    <a:off x="9220470" y="1631754"/>
                    <a:ext cx="11889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43" name="Google Shape;743;p34">
                    <a:extLst>
                      <a:ext uri="{FF2B5EF4-FFF2-40B4-BE49-F238E27FC236}">
                        <a16:creationId xmlns:a16="http://schemas.microsoft.com/office/drawing/2014/main" id="{E1736CB6-DFDE-DF49-41C9-9CD5D86CC056}"/>
                      </a:ext>
                    </a:extLst>
                  </p:cNvPr>
                  <p:cNvGrpSpPr/>
                  <p:nvPr/>
                </p:nvGrpSpPr>
                <p:grpSpPr>
                  <a:xfrm>
                    <a:off x="9220559" y="1731613"/>
                    <a:ext cx="1188786" cy="209536"/>
                    <a:chOff x="9368218" y="2329000"/>
                    <a:chExt cx="1897200" cy="209536"/>
                  </a:xfrm>
                </p:grpSpPr>
                <p:sp>
                  <p:nvSpPr>
                    <p:cNvPr id="744" name="Google Shape;744;p34">
                      <a:extLst>
                        <a:ext uri="{FF2B5EF4-FFF2-40B4-BE49-F238E27FC236}">
                          <a16:creationId xmlns:a16="http://schemas.microsoft.com/office/drawing/2014/main" id="{A80749B4-62DF-30A6-2AFC-241E3BFE9949}"/>
                        </a:ext>
                      </a:extLst>
                    </p:cNvPr>
                    <p:cNvSpPr/>
                    <p:nvPr/>
                  </p:nvSpPr>
                  <p:spPr>
                    <a:xfrm>
                      <a:off x="9368218" y="2329000"/>
                      <a:ext cx="1897200" cy="69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5" name="Google Shape;745;p34">
                      <a:extLst>
                        <a:ext uri="{FF2B5EF4-FFF2-40B4-BE49-F238E27FC236}">
                          <a16:creationId xmlns:a16="http://schemas.microsoft.com/office/drawing/2014/main" id="{1A2494A1-3492-A7F6-E01E-72C348DB1B99}"/>
                        </a:ext>
                      </a:extLst>
                    </p:cNvPr>
                    <p:cNvSpPr/>
                    <p:nvPr/>
                  </p:nvSpPr>
                  <p:spPr>
                    <a:xfrm>
                      <a:off x="9368218" y="2468936"/>
                      <a:ext cx="1897200" cy="69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746" name="Google Shape;746;p34">
                  <a:extLst>
                    <a:ext uri="{FF2B5EF4-FFF2-40B4-BE49-F238E27FC236}">
                      <a16:creationId xmlns:a16="http://schemas.microsoft.com/office/drawing/2014/main" id="{3CEB9D94-5C99-E7AC-3299-0F859434E09A}"/>
                    </a:ext>
                  </a:extLst>
                </p:cNvPr>
                <p:cNvSpPr/>
                <p:nvPr/>
              </p:nvSpPr>
              <p:spPr>
                <a:xfrm>
                  <a:off x="7646400" y="902025"/>
                  <a:ext cx="1074600" cy="506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747" name="Google Shape;747;p34">
                  <a:extLst>
                    <a:ext uri="{FF2B5EF4-FFF2-40B4-BE49-F238E27FC236}">
                      <a16:creationId xmlns:a16="http://schemas.microsoft.com/office/drawing/2014/main" id="{3BEBDA70-2B69-BC21-2B7B-C3D07EEAFC20}"/>
                    </a:ext>
                  </a:extLst>
                </p:cNvPr>
                <p:cNvGrpSpPr/>
                <p:nvPr/>
              </p:nvGrpSpPr>
              <p:grpSpPr>
                <a:xfrm>
                  <a:off x="7820217" y="983014"/>
                  <a:ext cx="729125" cy="241211"/>
                  <a:chOff x="8327067" y="3399139"/>
                  <a:chExt cx="729125" cy="241211"/>
                </a:xfrm>
              </p:grpSpPr>
              <p:sp>
                <p:nvSpPr>
                  <p:cNvPr id="748" name="Google Shape;748;p34">
                    <a:extLst>
                      <a:ext uri="{FF2B5EF4-FFF2-40B4-BE49-F238E27FC236}">
                        <a16:creationId xmlns:a16="http://schemas.microsoft.com/office/drawing/2014/main" id="{04FC64BD-4996-25E1-676E-4614586DBEB4}"/>
                      </a:ext>
                    </a:extLst>
                  </p:cNvPr>
                  <p:cNvSpPr/>
                  <p:nvPr/>
                </p:nvSpPr>
                <p:spPr>
                  <a:xfrm>
                    <a:off x="8327067" y="3399150"/>
                    <a:ext cx="241200" cy="241200"/>
                  </a:xfrm>
                  <a:prstGeom prst="donut">
                    <a:avLst>
                      <a:gd name="adj" fmla="val 20045"/>
                    </a:avLst>
                  </a:prstGeom>
                  <a:solidFill>
                    <a:schemeClr val="accent4"/>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49" name="Google Shape;749;p34">
                    <a:extLst>
                      <a:ext uri="{FF2B5EF4-FFF2-40B4-BE49-F238E27FC236}">
                        <a16:creationId xmlns:a16="http://schemas.microsoft.com/office/drawing/2014/main" id="{EF47B081-ACD3-23DE-7EF0-8260248A67D1}"/>
                      </a:ext>
                    </a:extLst>
                  </p:cNvPr>
                  <p:cNvSpPr/>
                  <p:nvPr/>
                </p:nvSpPr>
                <p:spPr>
                  <a:xfrm>
                    <a:off x="8327067" y="3399150"/>
                    <a:ext cx="241200" cy="241200"/>
                  </a:xfrm>
                  <a:prstGeom prst="blockArc">
                    <a:avLst>
                      <a:gd name="adj1" fmla="val 16190171"/>
                      <a:gd name="adj2" fmla="val 10875543"/>
                      <a:gd name="adj3" fmla="val 20038"/>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50" name="Google Shape;750;p34">
                    <a:extLst>
                      <a:ext uri="{FF2B5EF4-FFF2-40B4-BE49-F238E27FC236}">
                        <a16:creationId xmlns:a16="http://schemas.microsoft.com/office/drawing/2014/main" id="{6F2EDB68-FA47-9D92-8F3D-881A6FE851B8}"/>
                      </a:ext>
                    </a:extLst>
                  </p:cNvPr>
                  <p:cNvSpPr/>
                  <p:nvPr/>
                </p:nvSpPr>
                <p:spPr>
                  <a:xfrm>
                    <a:off x="8814992" y="3399139"/>
                    <a:ext cx="241200" cy="241200"/>
                  </a:xfrm>
                  <a:prstGeom prst="donut">
                    <a:avLst>
                      <a:gd name="adj" fmla="val 20045"/>
                    </a:avLst>
                  </a:prstGeom>
                  <a:solidFill>
                    <a:schemeClr val="accent4"/>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751" name="Google Shape;751;p34">
                    <a:extLst>
                      <a:ext uri="{FF2B5EF4-FFF2-40B4-BE49-F238E27FC236}">
                        <a16:creationId xmlns:a16="http://schemas.microsoft.com/office/drawing/2014/main" id="{B2DD0882-5F7C-3106-6EC0-75C33FFC8825}"/>
                      </a:ext>
                    </a:extLst>
                  </p:cNvPr>
                  <p:cNvSpPr/>
                  <p:nvPr/>
                </p:nvSpPr>
                <p:spPr>
                  <a:xfrm>
                    <a:off x="8814992" y="3399139"/>
                    <a:ext cx="241200" cy="241200"/>
                  </a:xfrm>
                  <a:prstGeom prst="blockArc">
                    <a:avLst>
                      <a:gd name="adj1" fmla="val 16190171"/>
                      <a:gd name="adj2" fmla="val 10875543"/>
                      <a:gd name="adj3" fmla="val 20038"/>
                    </a:avLst>
                  </a:prstGeom>
                  <a:solidFill>
                    <a:schemeClr val="accent3"/>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
            <p:nvSpPr>
              <p:cNvPr id="752" name="Google Shape;752;p34">
                <a:extLst>
                  <a:ext uri="{FF2B5EF4-FFF2-40B4-BE49-F238E27FC236}">
                    <a16:creationId xmlns:a16="http://schemas.microsoft.com/office/drawing/2014/main" id="{1306FABF-04F8-05EF-19F2-2070EF164F87}"/>
                  </a:ext>
                </a:extLst>
              </p:cNvPr>
              <p:cNvSpPr/>
              <p:nvPr/>
            </p:nvSpPr>
            <p:spPr>
              <a:xfrm>
                <a:off x="7695049" y="1316375"/>
                <a:ext cx="9795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
          <p:nvSpPr>
            <p:cNvPr id="753" name="Google Shape;753;p34">
              <a:extLst>
                <a:ext uri="{FF2B5EF4-FFF2-40B4-BE49-F238E27FC236}">
                  <a16:creationId xmlns:a16="http://schemas.microsoft.com/office/drawing/2014/main" id="{41CCB579-FB59-AEAE-39CD-AEFB7DEADC32}"/>
                </a:ext>
              </a:extLst>
            </p:cNvPr>
            <p:cNvSpPr/>
            <p:nvPr/>
          </p:nvSpPr>
          <p:spPr>
            <a:xfrm>
              <a:off x="7646404" y="793600"/>
              <a:ext cx="1063200" cy="258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Tree>
    <p:extLst>
      <p:ext uri="{BB962C8B-B14F-4D97-AF65-F5344CB8AC3E}">
        <p14:creationId xmlns:p14="http://schemas.microsoft.com/office/powerpoint/2010/main" val="2896945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3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Index</a:t>
            </a:r>
            <a:endParaRPr dirty="0"/>
          </a:p>
        </p:txBody>
      </p:sp>
      <p:sp>
        <p:nvSpPr>
          <p:cNvPr id="640" name="Google Shape;640;p31"/>
          <p:cNvSpPr txBox="1">
            <a:spLocks noGrp="1"/>
          </p:cNvSpPr>
          <p:nvPr>
            <p:ph type="title" idx="2"/>
          </p:nvPr>
        </p:nvSpPr>
        <p:spPr>
          <a:xfrm>
            <a:off x="713225" y="1377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01</a:t>
            </a:r>
            <a:endParaRPr/>
          </a:p>
        </p:txBody>
      </p:sp>
      <p:sp>
        <p:nvSpPr>
          <p:cNvPr id="641" name="Google Shape;641;p31"/>
          <p:cNvSpPr txBox="1">
            <a:spLocks noGrp="1"/>
          </p:cNvSpPr>
          <p:nvPr>
            <p:ph type="title" idx="3"/>
          </p:nvPr>
        </p:nvSpPr>
        <p:spPr>
          <a:xfrm>
            <a:off x="713225" y="254159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02</a:t>
            </a:r>
            <a:endParaRPr/>
          </a:p>
        </p:txBody>
      </p:sp>
      <p:sp>
        <p:nvSpPr>
          <p:cNvPr id="642" name="Google Shape;642;p31"/>
          <p:cNvSpPr txBox="1">
            <a:spLocks noGrp="1"/>
          </p:cNvSpPr>
          <p:nvPr>
            <p:ph type="title" idx="4"/>
          </p:nvPr>
        </p:nvSpPr>
        <p:spPr>
          <a:xfrm>
            <a:off x="4571975" y="1377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04</a:t>
            </a:r>
            <a:endParaRPr/>
          </a:p>
        </p:txBody>
      </p:sp>
      <p:sp>
        <p:nvSpPr>
          <p:cNvPr id="643" name="Google Shape;643;p31"/>
          <p:cNvSpPr txBox="1">
            <a:spLocks noGrp="1"/>
          </p:cNvSpPr>
          <p:nvPr>
            <p:ph type="title" idx="5"/>
          </p:nvPr>
        </p:nvSpPr>
        <p:spPr>
          <a:xfrm>
            <a:off x="4571975" y="254159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05</a:t>
            </a:r>
            <a:endParaRPr/>
          </a:p>
        </p:txBody>
      </p:sp>
      <p:sp>
        <p:nvSpPr>
          <p:cNvPr id="644" name="Google Shape;644;p31"/>
          <p:cNvSpPr txBox="1">
            <a:spLocks noGrp="1"/>
          </p:cNvSpPr>
          <p:nvPr>
            <p:ph type="title" idx="6"/>
          </p:nvPr>
        </p:nvSpPr>
        <p:spPr>
          <a:xfrm>
            <a:off x="713225" y="37058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03</a:t>
            </a:r>
            <a:endParaRPr/>
          </a:p>
        </p:txBody>
      </p:sp>
      <p:sp>
        <p:nvSpPr>
          <p:cNvPr id="645" name="Google Shape;645;p31"/>
          <p:cNvSpPr txBox="1">
            <a:spLocks noGrp="1"/>
          </p:cNvSpPr>
          <p:nvPr>
            <p:ph type="title" idx="7"/>
          </p:nvPr>
        </p:nvSpPr>
        <p:spPr>
          <a:xfrm>
            <a:off x="4571975" y="37058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a:t>06</a:t>
            </a:r>
            <a:endParaRPr/>
          </a:p>
        </p:txBody>
      </p:sp>
      <p:sp>
        <p:nvSpPr>
          <p:cNvPr id="646" name="Google Shape;646;p31"/>
          <p:cNvSpPr txBox="1">
            <a:spLocks noGrp="1"/>
          </p:cNvSpPr>
          <p:nvPr>
            <p:ph type="subTitle" idx="1"/>
          </p:nvPr>
        </p:nvSpPr>
        <p:spPr>
          <a:xfrm>
            <a:off x="1596800" y="1377334"/>
            <a:ext cx="28263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p>
        </p:txBody>
      </p:sp>
      <p:sp>
        <p:nvSpPr>
          <p:cNvPr id="647" name="Google Shape;647;p31"/>
          <p:cNvSpPr txBox="1">
            <a:spLocks noGrp="1"/>
          </p:cNvSpPr>
          <p:nvPr>
            <p:ph type="subTitle" idx="8"/>
          </p:nvPr>
        </p:nvSpPr>
        <p:spPr>
          <a:xfrm>
            <a:off x="1596800" y="2541589"/>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Key features</a:t>
            </a:r>
            <a:endParaRPr dirty="0"/>
          </a:p>
        </p:txBody>
      </p:sp>
      <p:sp>
        <p:nvSpPr>
          <p:cNvPr id="648" name="Google Shape;648;p31"/>
          <p:cNvSpPr txBox="1">
            <a:spLocks noGrp="1"/>
          </p:cNvSpPr>
          <p:nvPr>
            <p:ph type="subTitle" idx="9"/>
          </p:nvPr>
        </p:nvSpPr>
        <p:spPr>
          <a:xfrm>
            <a:off x="1596800" y="3705844"/>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Technologies used</a:t>
            </a:r>
            <a:endParaRPr dirty="0"/>
          </a:p>
        </p:txBody>
      </p:sp>
      <p:sp>
        <p:nvSpPr>
          <p:cNvPr id="649" name="Google Shape;649;p31"/>
          <p:cNvSpPr txBox="1">
            <a:spLocks noGrp="1"/>
          </p:cNvSpPr>
          <p:nvPr>
            <p:ph type="subTitle" idx="13"/>
          </p:nvPr>
        </p:nvSpPr>
        <p:spPr>
          <a:xfrm>
            <a:off x="5455550" y="1377334"/>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Patient Assessment</a:t>
            </a:r>
            <a:endParaRPr dirty="0"/>
          </a:p>
        </p:txBody>
      </p:sp>
      <p:sp>
        <p:nvSpPr>
          <p:cNvPr id="650" name="Google Shape;650;p31"/>
          <p:cNvSpPr txBox="1">
            <a:spLocks noGrp="1"/>
          </p:cNvSpPr>
          <p:nvPr>
            <p:ph type="subTitle" idx="14"/>
          </p:nvPr>
        </p:nvSpPr>
        <p:spPr>
          <a:xfrm>
            <a:off x="5455550" y="2541605"/>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Disease outbreak monitoring</a:t>
            </a:r>
            <a:endParaRPr dirty="0"/>
          </a:p>
        </p:txBody>
      </p:sp>
      <p:sp>
        <p:nvSpPr>
          <p:cNvPr id="651" name="Google Shape;651;p31"/>
          <p:cNvSpPr txBox="1">
            <a:spLocks noGrp="1"/>
          </p:cNvSpPr>
          <p:nvPr>
            <p:ph type="subTitle" idx="15"/>
          </p:nvPr>
        </p:nvSpPr>
        <p:spPr>
          <a:xfrm>
            <a:off x="5455550" y="3705844"/>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Emergency alert system</a:t>
            </a:r>
            <a:endParaRPr dirty="0"/>
          </a:p>
        </p:txBody>
      </p:sp>
      <p:grpSp>
        <p:nvGrpSpPr>
          <p:cNvPr id="652" name="Google Shape;652;p31"/>
          <p:cNvGrpSpPr/>
          <p:nvPr/>
        </p:nvGrpSpPr>
        <p:grpSpPr>
          <a:xfrm>
            <a:off x="7863700" y="3773575"/>
            <a:ext cx="920400" cy="1051163"/>
            <a:chOff x="1508750" y="36588"/>
            <a:chExt cx="920400" cy="1051163"/>
          </a:xfrm>
        </p:grpSpPr>
        <p:sp>
          <p:nvSpPr>
            <p:cNvPr id="653" name="Google Shape;653;p31"/>
            <p:cNvSpPr/>
            <p:nvPr/>
          </p:nvSpPr>
          <p:spPr>
            <a:xfrm>
              <a:off x="1508750" y="492250"/>
              <a:ext cx="920400" cy="595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54" name="Google Shape;654;p31"/>
            <p:cNvSpPr/>
            <p:nvPr/>
          </p:nvSpPr>
          <p:spPr>
            <a:xfrm rot="-2700000">
              <a:off x="1646085" y="170323"/>
              <a:ext cx="645730" cy="645730"/>
            </a:xfrm>
            <a:prstGeom prst="rtTriangle">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8">
          <a:extLst>
            <a:ext uri="{FF2B5EF4-FFF2-40B4-BE49-F238E27FC236}">
              <a16:creationId xmlns:a16="http://schemas.microsoft.com/office/drawing/2014/main" id="{49E99D54-4594-9FD3-8188-B72929CD7C43}"/>
            </a:ext>
          </a:extLst>
        </p:cNvPr>
        <p:cNvGrpSpPr/>
        <p:nvPr/>
      </p:nvGrpSpPr>
      <p:grpSpPr>
        <a:xfrm>
          <a:off x="0" y="0"/>
          <a:ext cx="0" cy="0"/>
          <a:chOff x="0" y="0"/>
          <a:chExt cx="0" cy="0"/>
        </a:xfrm>
      </p:grpSpPr>
      <p:sp>
        <p:nvSpPr>
          <p:cNvPr id="639" name="Google Shape;639;p31">
            <a:extLst>
              <a:ext uri="{FF2B5EF4-FFF2-40B4-BE49-F238E27FC236}">
                <a16:creationId xmlns:a16="http://schemas.microsoft.com/office/drawing/2014/main" id="{CEBB77AA-FECF-94B2-C5A4-8F5AC571E69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Index</a:t>
            </a:r>
            <a:endParaRPr dirty="0"/>
          </a:p>
        </p:txBody>
      </p:sp>
      <p:sp>
        <p:nvSpPr>
          <p:cNvPr id="640" name="Google Shape;640;p31">
            <a:extLst>
              <a:ext uri="{FF2B5EF4-FFF2-40B4-BE49-F238E27FC236}">
                <a16:creationId xmlns:a16="http://schemas.microsoft.com/office/drawing/2014/main" id="{02F086C2-6DDD-D8C5-9CCE-A09049FADC04}"/>
              </a:ext>
            </a:extLst>
          </p:cNvPr>
          <p:cNvSpPr txBox="1">
            <a:spLocks noGrp="1"/>
          </p:cNvSpPr>
          <p:nvPr>
            <p:ph type="title" idx="2"/>
          </p:nvPr>
        </p:nvSpPr>
        <p:spPr>
          <a:xfrm>
            <a:off x="713225" y="1377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07</a:t>
            </a:r>
            <a:endParaRPr dirty="0"/>
          </a:p>
        </p:txBody>
      </p:sp>
      <p:sp>
        <p:nvSpPr>
          <p:cNvPr id="641" name="Google Shape;641;p31">
            <a:extLst>
              <a:ext uri="{FF2B5EF4-FFF2-40B4-BE49-F238E27FC236}">
                <a16:creationId xmlns:a16="http://schemas.microsoft.com/office/drawing/2014/main" id="{61F8E85F-7BA9-DE34-1583-64538A899F6F}"/>
              </a:ext>
            </a:extLst>
          </p:cNvPr>
          <p:cNvSpPr txBox="1">
            <a:spLocks noGrp="1"/>
          </p:cNvSpPr>
          <p:nvPr>
            <p:ph type="title" idx="3"/>
          </p:nvPr>
        </p:nvSpPr>
        <p:spPr>
          <a:xfrm>
            <a:off x="713225" y="254159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08</a:t>
            </a:r>
            <a:endParaRPr dirty="0"/>
          </a:p>
        </p:txBody>
      </p:sp>
      <p:sp>
        <p:nvSpPr>
          <p:cNvPr id="642" name="Google Shape;642;p31">
            <a:extLst>
              <a:ext uri="{FF2B5EF4-FFF2-40B4-BE49-F238E27FC236}">
                <a16:creationId xmlns:a16="http://schemas.microsoft.com/office/drawing/2014/main" id="{8BE1D7A9-7AE5-17A3-4887-ED0AA6FFAE9F}"/>
              </a:ext>
            </a:extLst>
          </p:cNvPr>
          <p:cNvSpPr txBox="1">
            <a:spLocks noGrp="1"/>
          </p:cNvSpPr>
          <p:nvPr>
            <p:ph type="title" idx="4"/>
          </p:nvPr>
        </p:nvSpPr>
        <p:spPr>
          <a:xfrm>
            <a:off x="4571975" y="137731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10</a:t>
            </a:r>
            <a:endParaRPr dirty="0"/>
          </a:p>
        </p:txBody>
      </p:sp>
      <p:sp>
        <p:nvSpPr>
          <p:cNvPr id="643" name="Google Shape;643;p31">
            <a:extLst>
              <a:ext uri="{FF2B5EF4-FFF2-40B4-BE49-F238E27FC236}">
                <a16:creationId xmlns:a16="http://schemas.microsoft.com/office/drawing/2014/main" id="{43921CB8-94EE-620C-2834-C8E62396F2A3}"/>
              </a:ext>
            </a:extLst>
          </p:cNvPr>
          <p:cNvSpPr txBox="1">
            <a:spLocks noGrp="1"/>
          </p:cNvSpPr>
          <p:nvPr>
            <p:ph type="title" idx="5"/>
          </p:nvPr>
        </p:nvSpPr>
        <p:spPr>
          <a:xfrm>
            <a:off x="4571975" y="2541594"/>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11</a:t>
            </a:r>
            <a:endParaRPr dirty="0"/>
          </a:p>
        </p:txBody>
      </p:sp>
      <p:sp>
        <p:nvSpPr>
          <p:cNvPr id="644" name="Google Shape;644;p31">
            <a:extLst>
              <a:ext uri="{FF2B5EF4-FFF2-40B4-BE49-F238E27FC236}">
                <a16:creationId xmlns:a16="http://schemas.microsoft.com/office/drawing/2014/main" id="{D6095C8B-7747-0CA5-726B-63AD08BCBBF5}"/>
              </a:ext>
            </a:extLst>
          </p:cNvPr>
          <p:cNvSpPr txBox="1">
            <a:spLocks noGrp="1"/>
          </p:cNvSpPr>
          <p:nvPr>
            <p:ph type="title" idx="6"/>
          </p:nvPr>
        </p:nvSpPr>
        <p:spPr>
          <a:xfrm>
            <a:off x="713225" y="37058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09</a:t>
            </a:r>
            <a:endParaRPr dirty="0"/>
          </a:p>
        </p:txBody>
      </p:sp>
      <p:sp>
        <p:nvSpPr>
          <p:cNvPr id="645" name="Google Shape;645;p31">
            <a:extLst>
              <a:ext uri="{FF2B5EF4-FFF2-40B4-BE49-F238E27FC236}">
                <a16:creationId xmlns:a16="http://schemas.microsoft.com/office/drawing/2014/main" id="{B5F7F14C-B531-C4FA-E560-C0DE39E81E18}"/>
              </a:ext>
            </a:extLst>
          </p:cNvPr>
          <p:cNvSpPr txBox="1">
            <a:spLocks noGrp="1"/>
          </p:cNvSpPr>
          <p:nvPr>
            <p:ph type="title" idx="7"/>
          </p:nvPr>
        </p:nvSpPr>
        <p:spPr>
          <a:xfrm>
            <a:off x="4571975" y="3705858"/>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 dirty="0"/>
              <a:t>12</a:t>
            </a:r>
            <a:endParaRPr dirty="0"/>
          </a:p>
        </p:txBody>
      </p:sp>
      <p:sp>
        <p:nvSpPr>
          <p:cNvPr id="646" name="Google Shape;646;p31">
            <a:extLst>
              <a:ext uri="{FF2B5EF4-FFF2-40B4-BE49-F238E27FC236}">
                <a16:creationId xmlns:a16="http://schemas.microsoft.com/office/drawing/2014/main" id="{048AE70A-04E7-E001-587B-4066189087B4}"/>
              </a:ext>
            </a:extLst>
          </p:cNvPr>
          <p:cNvSpPr txBox="1">
            <a:spLocks noGrp="1"/>
          </p:cNvSpPr>
          <p:nvPr>
            <p:ph type="subTitle" idx="1"/>
          </p:nvPr>
        </p:nvSpPr>
        <p:spPr>
          <a:xfrm>
            <a:off x="1596800" y="1377334"/>
            <a:ext cx="2826300" cy="779700"/>
          </a:xfrm>
          <a:prstGeom prst="rect">
            <a:avLst/>
          </a:prstGeom>
        </p:spPr>
        <p:txBody>
          <a:bodyPr spcFirstLastPara="1" wrap="square" lIns="91425" tIns="91425" rIns="91425" bIns="91425" anchor="t" anchorCtr="0">
            <a:noAutofit/>
          </a:bodyPr>
          <a:lstStyle/>
          <a:p>
            <a:pPr marL="0" lvl="0" indent="0"/>
            <a:r>
              <a:rPr lang="en-US" dirty="0"/>
              <a:t>Analytics dashboard</a:t>
            </a:r>
          </a:p>
        </p:txBody>
      </p:sp>
      <p:sp>
        <p:nvSpPr>
          <p:cNvPr id="647" name="Google Shape;647;p31">
            <a:extLst>
              <a:ext uri="{FF2B5EF4-FFF2-40B4-BE49-F238E27FC236}">
                <a16:creationId xmlns:a16="http://schemas.microsoft.com/office/drawing/2014/main" id="{E8705935-8153-F112-3DBC-C106E057A87F}"/>
              </a:ext>
            </a:extLst>
          </p:cNvPr>
          <p:cNvSpPr txBox="1">
            <a:spLocks noGrp="1"/>
          </p:cNvSpPr>
          <p:nvPr>
            <p:ph type="subTitle" idx="8"/>
          </p:nvPr>
        </p:nvSpPr>
        <p:spPr>
          <a:xfrm>
            <a:off x="1596800" y="2541589"/>
            <a:ext cx="2627400" cy="779700"/>
          </a:xfrm>
          <a:prstGeom prst="rect">
            <a:avLst/>
          </a:prstGeom>
        </p:spPr>
        <p:txBody>
          <a:bodyPr spcFirstLastPara="1" wrap="square" lIns="91425" tIns="91425" rIns="91425" bIns="91425" anchor="t" anchorCtr="0">
            <a:noAutofit/>
          </a:bodyPr>
          <a:lstStyle/>
          <a:p>
            <a:pPr marL="0" lvl="0" indent="0"/>
            <a:r>
              <a:rPr lang="en-US" dirty="0"/>
              <a:t>Database management</a:t>
            </a:r>
          </a:p>
        </p:txBody>
      </p:sp>
      <p:sp>
        <p:nvSpPr>
          <p:cNvPr id="648" name="Google Shape;648;p31">
            <a:extLst>
              <a:ext uri="{FF2B5EF4-FFF2-40B4-BE49-F238E27FC236}">
                <a16:creationId xmlns:a16="http://schemas.microsoft.com/office/drawing/2014/main" id="{873B9643-37BE-EE9A-CE56-E917C3CDEEEB}"/>
              </a:ext>
            </a:extLst>
          </p:cNvPr>
          <p:cNvSpPr txBox="1">
            <a:spLocks noGrp="1"/>
          </p:cNvSpPr>
          <p:nvPr>
            <p:ph type="subTitle" idx="9"/>
          </p:nvPr>
        </p:nvSpPr>
        <p:spPr>
          <a:xfrm>
            <a:off x="1596800" y="3705844"/>
            <a:ext cx="2627400" cy="779700"/>
          </a:xfrm>
          <a:prstGeom prst="rect">
            <a:avLst/>
          </a:prstGeom>
        </p:spPr>
        <p:txBody>
          <a:bodyPr spcFirstLastPara="1" wrap="square" lIns="91425" tIns="91425" rIns="91425" bIns="91425" anchor="t" anchorCtr="0">
            <a:noAutofit/>
          </a:bodyPr>
          <a:lstStyle/>
          <a:p>
            <a:pPr marL="0" lvl="0" indent="0"/>
            <a:r>
              <a:rPr lang="en-US" dirty="0"/>
              <a:t>Data source</a:t>
            </a:r>
          </a:p>
        </p:txBody>
      </p:sp>
      <p:sp>
        <p:nvSpPr>
          <p:cNvPr id="649" name="Google Shape;649;p31">
            <a:extLst>
              <a:ext uri="{FF2B5EF4-FFF2-40B4-BE49-F238E27FC236}">
                <a16:creationId xmlns:a16="http://schemas.microsoft.com/office/drawing/2014/main" id="{1FC2BE83-493D-A4FD-AD89-1899E525DC18}"/>
              </a:ext>
            </a:extLst>
          </p:cNvPr>
          <p:cNvSpPr txBox="1">
            <a:spLocks noGrp="1"/>
          </p:cNvSpPr>
          <p:nvPr>
            <p:ph type="subTitle" idx="13"/>
          </p:nvPr>
        </p:nvSpPr>
        <p:spPr>
          <a:xfrm>
            <a:off x="5455550" y="1377334"/>
            <a:ext cx="2627400" cy="779700"/>
          </a:xfrm>
          <a:prstGeom prst="rect">
            <a:avLst/>
          </a:prstGeom>
        </p:spPr>
        <p:txBody>
          <a:bodyPr spcFirstLastPara="1" wrap="square" lIns="91425" tIns="91425" rIns="91425" bIns="91425" anchor="t" anchorCtr="0">
            <a:noAutofit/>
          </a:bodyPr>
          <a:lstStyle/>
          <a:p>
            <a:pPr marL="0" lvl="0" indent="0"/>
            <a:r>
              <a:rPr lang="en-US" dirty="0"/>
              <a:t>Demo</a:t>
            </a:r>
          </a:p>
        </p:txBody>
      </p:sp>
      <p:sp>
        <p:nvSpPr>
          <p:cNvPr id="650" name="Google Shape;650;p31">
            <a:extLst>
              <a:ext uri="{FF2B5EF4-FFF2-40B4-BE49-F238E27FC236}">
                <a16:creationId xmlns:a16="http://schemas.microsoft.com/office/drawing/2014/main" id="{8949336C-A862-4322-B21B-43912307BAB2}"/>
              </a:ext>
            </a:extLst>
          </p:cNvPr>
          <p:cNvSpPr txBox="1">
            <a:spLocks noGrp="1"/>
          </p:cNvSpPr>
          <p:nvPr>
            <p:ph type="subTitle" idx="14"/>
          </p:nvPr>
        </p:nvSpPr>
        <p:spPr>
          <a:xfrm>
            <a:off x="5455550" y="2541605"/>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Potential use case</a:t>
            </a:r>
            <a:endParaRPr dirty="0"/>
          </a:p>
        </p:txBody>
      </p:sp>
      <p:sp>
        <p:nvSpPr>
          <p:cNvPr id="651" name="Google Shape;651;p31">
            <a:extLst>
              <a:ext uri="{FF2B5EF4-FFF2-40B4-BE49-F238E27FC236}">
                <a16:creationId xmlns:a16="http://schemas.microsoft.com/office/drawing/2014/main" id="{B7D2FE32-9695-AA87-FAE9-71BF57A4C460}"/>
              </a:ext>
            </a:extLst>
          </p:cNvPr>
          <p:cNvSpPr txBox="1">
            <a:spLocks noGrp="1"/>
          </p:cNvSpPr>
          <p:nvPr>
            <p:ph type="subTitle" idx="15"/>
          </p:nvPr>
        </p:nvSpPr>
        <p:spPr>
          <a:xfrm>
            <a:off x="5455550" y="3705844"/>
            <a:ext cx="2627400" cy="77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Stretch goals</a:t>
            </a:r>
            <a:endParaRPr dirty="0"/>
          </a:p>
        </p:txBody>
      </p:sp>
      <p:grpSp>
        <p:nvGrpSpPr>
          <p:cNvPr id="652" name="Google Shape;652;p31">
            <a:extLst>
              <a:ext uri="{FF2B5EF4-FFF2-40B4-BE49-F238E27FC236}">
                <a16:creationId xmlns:a16="http://schemas.microsoft.com/office/drawing/2014/main" id="{26D1D01E-90A8-6340-827D-D3391F5D05EF}"/>
              </a:ext>
            </a:extLst>
          </p:cNvPr>
          <p:cNvGrpSpPr/>
          <p:nvPr/>
        </p:nvGrpSpPr>
        <p:grpSpPr>
          <a:xfrm>
            <a:off x="7863700" y="3773575"/>
            <a:ext cx="920400" cy="1051163"/>
            <a:chOff x="1508750" y="36588"/>
            <a:chExt cx="920400" cy="1051163"/>
          </a:xfrm>
        </p:grpSpPr>
        <p:sp>
          <p:nvSpPr>
            <p:cNvPr id="653" name="Google Shape;653;p31">
              <a:extLst>
                <a:ext uri="{FF2B5EF4-FFF2-40B4-BE49-F238E27FC236}">
                  <a16:creationId xmlns:a16="http://schemas.microsoft.com/office/drawing/2014/main" id="{DA9098B7-C9E5-27AF-7AFD-B278A7B3A1CF}"/>
                </a:ext>
              </a:extLst>
            </p:cNvPr>
            <p:cNvSpPr/>
            <p:nvPr/>
          </p:nvSpPr>
          <p:spPr>
            <a:xfrm>
              <a:off x="1508750" y="492250"/>
              <a:ext cx="920400" cy="5955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54" name="Google Shape;654;p31">
              <a:extLst>
                <a:ext uri="{FF2B5EF4-FFF2-40B4-BE49-F238E27FC236}">
                  <a16:creationId xmlns:a16="http://schemas.microsoft.com/office/drawing/2014/main" id="{5AE3E31B-6FA4-6AE4-728C-4F0883B8D238}"/>
                </a:ext>
              </a:extLst>
            </p:cNvPr>
            <p:cNvSpPr/>
            <p:nvPr/>
          </p:nvSpPr>
          <p:spPr>
            <a:xfrm rot="-2700000">
              <a:off x="1646085" y="170323"/>
              <a:ext cx="645730" cy="645730"/>
            </a:xfrm>
            <a:prstGeom prst="rtTriangle">
              <a:avLst/>
            </a:prstGeom>
            <a:solidFill>
              <a:schemeClr val="dk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spTree>
    <p:extLst>
      <p:ext uri="{BB962C8B-B14F-4D97-AF65-F5344CB8AC3E}">
        <p14:creationId xmlns:p14="http://schemas.microsoft.com/office/powerpoint/2010/main" val="1258214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8"/>
        <p:cNvGrpSpPr/>
        <p:nvPr/>
      </p:nvGrpSpPr>
      <p:grpSpPr>
        <a:xfrm>
          <a:off x="0" y="0"/>
          <a:ext cx="0" cy="0"/>
          <a:chOff x="0" y="0"/>
          <a:chExt cx="0" cy="0"/>
        </a:xfrm>
      </p:grpSpPr>
      <p:sp>
        <p:nvSpPr>
          <p:cNvPr id="659" name="Google Shape;659;p32"/>
          <p:cNvSpPr txBox="1">
            <a:spLocks noGrp="1"/>
          </p:cNvSpPr>
          <p:nvPr>
            <p:ph type="title"/>
          </p:nvPr>
        </p:nvSpPr>
        <p:spPr>
          <a:xfrm>
            <a:off x="713225" y="508374"/>
            <a:ext cx="4294800" cy="10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Problem statement</a:t>
            </a:r>
            <a:endParaRPr dirty="0"/>
          </a:p>
        </p:txBody>
      </p:sp>
      <p:sp>
        <p:nvSpPr>
          <p:cNvPr id="660" name="Google Shape;660;p32"/>
          <p:cNvSpPr txBox="1">
            <a:spLocks noGrp="1"/>
          </p:cNvSpPr>
          <p:nvPr>
            <p:ph type="subTitle" idx="1"/>
          </p:nvPr>
        </p:nvSpPr>
        <p:spPr>
          <a:xfrm>
            <a:off x="713225" y="1543074"/>
            <a:ext cx="4604126" cy="29214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capstone python project that aims to;</a:t>
            </a:r>
            <a:endParaRPr dirty="0"/>
          </a:p>
          <a:p>
            <a:pPr lvl="0">
              <a:spcBef>
                <a:spcPts val="1000"/>
              </a:spcBef>
            </a:pPr>
            <a:r>
              <a:rPr lang="en-US" dirty="0"/>
              <a:t>To build an integrated tool for </a:t>
            </a:r>
            <a:r>
              <a:rPr lang="en-US" dirty="0" err="1"/>
              <a:t>paediatric</a:t>
            </a:r>
            <a:r>
              <a:rPr lang="en-US" dirty="0"/>
              <a:t> clinical decision support, combining patient classification, outbreak monitoring, and emergency alert systems.</a:t>
            </a:r>
          </a:p>
          <a:p>
            <a:pPr lvl="0">
              <a:spcBef>
                <a:spcPts val="1000"/>
              </a:spcBef>
            </a:pPr>
            <a:r>
              <a:rPr lang="en-US" dirty="0"/>
              <a:t>This tool is a </a:t>
            </a:r>
            <a:r>
              <a:rPr lang="en-US" b="1" dirty="0" err="1"/>
              <a:t>Streamlit</a:t>
            </a:r>
            <a:r>
              <a:rPr lang="en-US" b="1" dirty="0"/>
              <a:t>-based web application</a:t>
            </a:r>
            <a:r>
              <a:rPr lang="en-US" dirty="0"/>
              <a:t> for real-time clinical assessment and disease surveillance, it is tailored for Meningitis and </a:t>
            </a:r>
            <a:r>
              <a:rPr lang="en-US" dirty="0" err="1"/>
              <a:t>Diarrhoea</a:t>
            </a:r>
            <a:r>
              <a:rPr lang="en-US" dirty="0"/>
              <a:t> cases as a pilot.</a:t>
            </a:r>
          </a:p>
          <a:p>
            <a:pPr lvl="0">
              <a:spcBef>
                <a:spcPts val="1000"/>
              </a:spcBef>
            </a:pPr>
            <a:r>
              <a:rPr lang="en-US" dirty="0"/>
              <a:t>PCAT ensures prompt diagnosis and initiates an appropriate treatment plan</a:t>
            </a:r>
          </a:p>
        </p:txBody>
      </p:sp>
      <p:pic>
        <p:nvPicPr>
          <p:cNvPr id="661" name="Google Shape;661;p32"/>
          <p:cNvPicPr preferRelativeResize="0">
            <a:picLocks noGrp="1"/>
          </p:cNvPicPr>
          <p:nvPr>
            <p:ph type="pic" idx="2"/>
          </p:nvPr>
        </p:nvPicPr>
        <p:blipFill rotWithShape="1">
          <a:blip r:embed="rId3">
            <a:alphaModFix/>
          </a:blip>
          <a:srcRect l="7147" r="7147"/>
          <a:stretch/>
        </p:blipFill>
        <p:spPr>
          <a:xfrm flipH="1">
            <a:off x="5765577" y="891550"/>
            <a:ext cx="2499000" cy="36447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Features</a:t>
            </a:r>
            <a:endParaRPr dirty="0"/>
          </a:p>
        </p:txBody>
      </p:sp>
      <p:sp>
        <p:nvSpPr>
          <p:cNvPr id="667" name="Google Shape;667;p33"/>
          <p:cNvSpPr txBox="1">
            <a:spLocks noGrp="1"/>
          </p:cNvSpPr>
          <p:nvPr>
            <p:ph type="subTitle" idx="4"/>
          </p:nvPr>
        </p:nvSpPr>
        <p:spPr>
          <a:xfrm>
            <a:off x="713227" y="2442137"/>
            <a:ext cx="6588300" cy="4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Disease Outbreak Monitoring</a:t>
            </a:r>
            <a:endParaRPr dirty="0"/>
          </a:p>
        </p:txBody>
      </p:sp>
      <p:sp>
        <p:nvSpPr>
          <p:cNvPr id="668" name="Google Shape;668;p33"/>
          <p:cNvSpPr txBox="1">
            <a:spLocks noGrp="1"/>
          </p:cNvSpPr>
          <p:nvPr>
            <p:ph type="subTitle" idx="5"/>
          </p:nvPr>
        </p:nvSpPr>
        <p:spPr>
          <a:xfrm>
            <a:off x="713226" y="1238675"/>
            <a:ext cx="6588300" cy="4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Patient Assessment</a:t>
            </a:r>
            <a:endParaRPr dirty="0"/>
          </a:p>
        </p:txBody>
      </p:sp>
      <p:sp>
        <p:nvSpPr>
          <p:cNvPr id="669" name="Google Shape;669;p33"/>
          <p:cNvSpPr txBox="1">
            <a:spLocks noGrp="1"/>
          </p:cNvSpPr>
          <p:nvPr>
            <p:ph type="subTitle" idx="1"/>
          </p:nvPr>
        </p:nvSpPr>
        <p:spPr>
          <a:xfrm>
            <a:off x="713227" y="2853636"/>
            <a:ext cx="6588300" cy="719439"/>
          </a:xfrm>
          <a:prstGeom prst="rect">
            <a:avLst/>
          </a:prstGeom>
        </p:spPr>
        <p:txBody>
          <a:bodyPr spcFirstLastPara="1" wrap="square" lIns="91425" tIns="91425" rIns="91425" bIns="91425" anchor="t" anchorCtr="0">
            <a:noAutofit/>
          </a:bodyPr>
          <a:lstStyle/>
          <a:p>
            <a:r>
              <a:rPr lang="en-US" dirty="0"/>
              <a:t>Web scraping from WHO and CDC</a:t>
            </a:r>
          </a:p>
          <a:p>
            <a:r>
              <a:rPr lang="en-US" dirty="0"/>
              <a:t>Location-based outbreak reports with severity level</a:t>
            </a:r>
          </a:p>
          <a:p>
            <a:r>
              <a:rPr lang="en-US" dirty="0"/>
              <a:t>Mock data support for offline/demo use</a:t>
            </a:r>
          </a:p>
        </p:txBody>
      </p:sp>
      <p:sp>
        <p:nvSpPr>
          <p:cNvPr id="670" name="Google Shape;670;p33"/>
          <p:cNvSpPr txBox="1">
            <a:spLocks noGrp="1"/>
          </p:cNvSpPr>
          <p:nvPr>
            <p:ph type="subTitle" idx="2"/>
          </p:nvPr>
        </p:nvSpPr>
        <p:spPr>
          <a:xfrm>
            <a:off x="713226" y="1650175"/>
            <a:ext cx="6588300" cy="695618"/>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Meningitis and </a:t>
            </a:r>
            <a:r>
              <a:rPr lang="en-US" dirty="0" err="1"/>
              <a:t>Diarrhoea</a:t>
            </a:r>
            <a:r>
              <a:rPr lang="en-US" dirty="0"/>
              <a:t> classification workflows</a:t>
            </a:r>
          </a:p>
          <a:p>
            <a:pPr>
              <a:buFont typeface="Arial" panose="020B0604020202020204" pitchFamily="34" charset="0"/>
              <a:buChar char="•"/>
            </a:pPr>
            <a:r>
              <a:rPr lang="en-US" dirty="0"/>
              <a:t>Automated patient ID and initials generation</a:t>
            </a:r>
          </a:p>
          <a:p>
            <a:pPr>
              <a:buFont typeface="Arial" panose="020B0604020202020204" pitchFamily="34" charset="0"/>
              <a:buChar char="•"/>
            </a:pPr>
            <a:r>
              <a:rPr lang="en-US" dirty="0"/>
              <a:t>Save, export (CSV &amp; PDF), and analyze patient data</a:t>
            </a:r>
          </a:p>
        </p:txBody>
      </p:sp>
      <p:sp>
        <p:nvSpPr>
          <p:cNvPr id="671" name="Google Shape;671;p33"/>
          <p:cNvSpPr txBox="1">
            <a:spLocks noGrp="1"/>
          </p:cNvSpPr>
          <p:nvPr>
            <p:ph type="subTitle" idx="3"/>
          </p:nvPr>
        </p:nvSpPr>
        <p:spPr>
          <a:xfrm>
            <a:off x="713226" y="4057100"/>
            <a:ext cx="6588300" cy="470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Customizable alert thresholds</a:t>
            </a:r>
          </a:p>
          <a:p>
            <a:pPr marL="0" lvl="0" indent="0" algn="l" rtl="0">
              <a:spcBef>
                <a:spcPts val="0"/>
              </a:spcBef>
              <a:spcAft>
                <a:spcPts val="0"/>
              </a:spcAft>
              <a:buNone/>
            </a:pPr>
            <a:r>
              <a:rPr lang="es" dirty="0"/>
              <a:t>Live alert dashboard with severity tags</a:t>
            </a:r>
            <a:endParaRPr dirty="0"/>
          </a:p>
        </p:txBody>
      </p:sp>
      <p:sp>
        <p:nvSpPr>
          <p:cNvPr id="672" name="Google Shape;672;p33"/>
          <p:cNvSpPr txBox="1">
            <a:spLocks noGrp="1"/>
          </p:cNvSpPr>
          <p:nvPr>
            <p:ph type="subTitle" idx="6"/>
          </p:nvPr>
        </p:nvSpPr>
        <p:spPr>
          <a:xfrm>
            <a:off x="713225" y="3645600"/>
            <a:ext cx="6588300" cy="4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Emergency Alerts</a:t>
            </a:r>
            <a:endParaRPr dirty="0"/>
          </a:p>
        </p:txBody>
      </p:sp>
      <p:grpSp>
        <p:nvGrpSpPr>
          <p:cNvPr id="673" name="Google Shape;673;p33"/>
          <p:cNvGrpSpPr/>
          <p:nvPr/>
        </p:nvGrpSpPr>
        <p:grpSpPr>
          <a:xfrm>
            <a:off x="7938125" y="1726375"/>
            <a:ext cx="683700" cy="1137000"/>
            <a:chOff x="-1144200" y="2928625"/>
            <a:chExt cx="683700" cy="1137000"/>
          </a:xfrm>
        </p:grpSpPr>
        <p:sp>
          <p:nvSpPr>
            <p:cNvPr id="674" name="Google Shape;674;p33"/>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5" name="Google Shape;675;p33"/>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676" name="Google Shape;676;p33"/>
            <p:cNvGrpSpPr/>
            <p:nvPr/>
          </p:nvGrpSpPr>
          <p:grpSpPr>
            <a:xfrm>
              <a:off x="-1080750" y="3107500"/>
              <a:ext cx="556800" cy="752050"/>
              <a:chOff x="-1080750" y="3107500"/>
              <a:chExt cx="556800" cy="752050"/>
            </a:xfrm>
          </p:grpSpPr>
          <p:sp>
            <p:nvSpPr>
              <p:cNvPr id="677" name="Google Shape;677;p33"/>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8" name="Google Shape;678;p33"/>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9" name="Google Shape;679;p33"/>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0" name="Google Shape;680;p33"/>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1" name="Google Shape;681;p33"/>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2" name="Google Shape;682;p33"/>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3" name="Google Shape;683;p33"/>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4" name="Google Shape;684;p33"/>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5" name="Google Shape;685;p33"/>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6" name="Google Shape;686;p33"/>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7" name="Google Shape;687;p33"/>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8" name="Google Shape;688;p33"/>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9" name="Google Shape;689;p33"/>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0" name="Google Shape;690;p33"/>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1" name="Google Shape;691;p33"/>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8">
          <a:extLst>
            <a:ext uri="{FF2B5EF4-FFF2-40B4-BE49-F238E27FC236}">
              <a16:creationId xmlns:a16="http://schemas.microsoft.com/office/drawing/2014/main" id="{E048D71E-5CA2-9E8E-2829-7C0AD812EF0E}"/>
            </a:ext>
          </a:extLst>
        </p:cNvPr>
        <p:cNvGrpSpPr/>
        <p:nvPr/>
      </p:nvGrpSpPr>
      <p:grpSpPr>
        <a:xfrm>
          <a:off x="0" y="0"/>
          <a:ext cx="0" cy="0"/>
          <a:chOff x="0" y="0"/>
          <a:chExt cx="0" cy="0"/>
        </a:xfrm>
      </p:grpSpPr>
      <p:sp>
        <p:nvSpPr>
          <p:cNvPr id="659" name="Google Shape;659;p32">
            <a:extLst>
              <a:ext uri="{FF2B5EF4-FFF2-40B4-BE49-F238E27FC236}">
                <a16:creationId xmlns:a16="http://schemas.microsoft.com/office/drawing/2014/main" id="{D6E64560-90BC-E191-0F4C-99C9E8FFBB14}"/>
              </a:ext>
            </a:extLst>
          </p:cNvPr>
          <p:cNvSpPr txBox="1">
            <a:spLocks noGrp="1"/>
          </p:cNvSpPr>
          <p:nvPr>
            <p:ph type="title"/>
          </p:nvPr>
        </p:nvSpPr>
        <p:spPr>
          <a:xfrm>
            <a:off x="713225" y="508374"/>
            <a:ext cx="4294800" cy="103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Technologies Used</a:t>
            </a:r>
            <a:endParaRPr dirty="0"/>
          </a:p>
        </p:txBody>
      </p:sp>
      <p:sp>
        <p:nvSpPr>
          <p:cNvPr id="660" name="Google Shape;660;p32">
            <a:extLst>
              <a:ext uri="{FF2B5EF4-FFF2-40B4-BE49-F238E27FC236}">
                <a16:creationId xmlns:a16="http://schemas.microsoft.com/office/drawing/2014/main" id="{9EAC71D8-0851-1D91-0D43-B0CF3908ED00}"/>
              </a:ext>
            </a:extLst>
          </p:cNvPr>
          <p:cNvSpPr txBox="1">
            <a:spLocks noGrp="1"/>
          </p:cNvSpPr>
          <p:nvPr>
            <p:ph type="subTitle" idx="1"/>
          </p:nvPr>
        </p:nvSpPr>
        <p:spPr>
          <a:xfrm>
            <a:off x="713225" y="1543074"/>
            <a:ext cx="4604126" cy="2921476"/>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US" dirty="0"/>
              <a:t>Some of the technologies used in this project are as follows:</a:t>
            </a:r>
            <a:endParaRPr dirty="0"/>
          </a:p>
          <a:p>
            <a:pPr>
              <a:lnSpc>
                <a:spcPct val="150000"/>
              </a:lnSpc>
            </a:pPr>
            <a:r>
              <a:rPr lang="en-US" b="1" dirty="0"/>
              <a:t>Frontend</a:t>
            </a:r>
            <a:r>
              <a:rPr lang="en-US" dirty="0"/>
              <a:t>: </a:t>
            </a:r>
            <a:r>
              <a:rPr lang="en-US" u="sng" dirty="0" err="1">
                <a:hlinkClick r:id="rId3"/>
              </a:rPr>
              <a:t>Streamlit</a:t>
            </a:r>
            <a:endParaRPr lang="en-US" dirty="0"/>
          </a:p>
          <a:p>
            <a:pPr>
              <a:lnSpc>
                <a:spcPct val="150000"/>
              </a:lnSpc>
            </a:pPr>
            <a:r>
              <a:rPr lang="en-US" b="1" dirty="0"/>
              <a:t>Backend</a:t>
            </a:r>
            <a:r>
              <a:rPr lang="en-US" dirty="0"/>
              <a:t>: Python (OOP)</a:t>
            </a:r>
          </a:p>
          <a:p>
            <a:pPr>
              <a:lnSpc>
                <a:spcPct val="150000"/>
              </a:lnSpc>
            </a:pPr>
            <a:r>
              <a:rPr lang="en-US" b="1" dirty="0"/>
              <a:t>Database</a:t>
            </a:r>
            <a:r>
              <a:rPr lang="en-US" dirty="0"/>
              <a:t>: SQLite</a:t>
            </a:r>
          </a:p>
          <a:p>
            <a:pPr>
              <a:lnSpc>
                <a:spcPct val="150000"/>
              </a:lnSpc>
            </a:pPr>
            <a:r>
              <a:rPr lang="en-US" b="1" dirty="0"/>
              <a:t>Data Visualization</a:t>
            </a:r>
            <a:r>
              <a:rPr lang="en-US" dirty="0"/>
              <a:t>: </a:t>
            </a:r>
            <a:r>
              <a:rPr lang="en-US" dirty="0" err="1"/>
              <a:t>Plotly</a:t>
            </a:r>
            <a:r>
              <a:rPr lang="en-US" dirty="0"/>
              <a:t>, pandas</a:t>
            </a:r>
          </a:p>
          <a:p>
            <a:pPr>
              <a:lnSpc>
                <a:spcPct val="150000"/>
              </a:lnSpc>
            </a:pPr>
            <a:r>
              <a:rPr lang="en-US" b="1" dirty="0"/>
              <a:t>Reporting</a:t>
            </a:r>
            <a:r>
              <a:rPr lang="en-US" dirty="0"/>
              <a:t>: </a:t>
            </a:r>
            <a:r>
              <a:rPr lang="en-US" dirty="0" err="1"/>
              <a:t>ReportLab</a:t>
            </a:r>
            <a:r>
              <a:rPr lang="en-US" dirty="0"/>
              <a:t>(PDF), CSV</a:t>
            </a:r>
          </a:p>
          <a:p>
            <a:pPr>
              <a:lnSpc>
                <a:spcPct val="150000"/>
              </a:lnSpc>
            </a:pPr>
            <a:r>
              <a:rPr lang="en-US" b="1" dirty="0"/>
              <a:t>Web Scraping</a:t>
            </a:r>
            <a:r>
              <a:rPr lang="en-US" dirty="0"/>
              <a:t>: </a:t>
            </a:r>
            <a:r>
              <a:rPr lang="en-US" dirty="0" err="1"/>
              <a:t>BeautifulSoup</a:t>
            </a:r>
            <a:r>
              <a:rPr lang="en-US" dirty="0"/>
              <a:t> + requests</a:t>
            </a:r>
          </a:p>
        </p:txBody>
      </p:sp>
      <p:pic>
        <p:nvPicPr>
          <p:cNvPr id="661" name="Google Shape;661;p32">
            <a:extLst>
              <a:ext uri="{FF2B5EF4-FFF2-40B4-BE49-F238E27FC236}">
                <a16:creationId xmlns:a16="http://schemas.microsoft.com/office/drawing/2014/main" id="{37FFD4EF-C5D0-58E6-4E88-3BBF637B6A3A}"/>
              </a:ext>
            </a:extLst>
          </p:cNvPr>
          <p:cNvPicPr preferRelativeResize="0">
            <a:picLocks noGrp="1"/>
          </p:cNvPicPr>
          <p:nvPr>
            <p:ph type="pic" idx="2"/>
          </p:nvPr>
        </p:nvPicPr>
        <p:blipFill rotWithShape="1">
          <a:blip r:embed="rId4">
            <a:alphaModFix/>
          </a:blip>
          <a:srcRect l="7147" r="7147"/>
          <a:stretch/>
        </p:blipFill>
        <p:spPr>
          <a:xfrm flipH="1">
            <a:off x="5765577" y="891550"/>
            <a:ext cx="2499000" cy="3644700"/>
          </a:xfrm>
          <a:prstGeom prst="rect">
            <a:avLst/>
          </a:prstGeom>
        </p:spPr>
      </p:pic>
    </p:spTree>
    <p:extLst>
      <p:ext uri="{BB962C8B-B14F-4D97-AF65-F5344CB8AC3E}">
        <p14:creationId xmlns:p14="http://schemas.microsoft.com/office/powerpoint/2010/main" val="3735428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5">
          <a:extLst>
            <a:ext uri="{FF2B5EF4-FFF2-40B4-BE49-F238E27FC236}">
              <a16:creationId xmlns:a16="http://schemas.microsoft.com/office/drawing/2014/main" id="{C374F5E3-D703-8E98-52C8-DBE5BCB2E69F}"/>
            </a:ext>
          </a:extLst>
        </p:cNvPr>
        <p:cNvGrpSpPr/>
        <p:nvPr/>
      </p:nvGrpSpPr>
      <p:grpSpPr>
        <a:xfrm>
          <a:off x="0" y="0"/>
          <a:ext cx="0" cy="0"/>
          <a:chOff x="0" y="0"/>
          <a:chExt cx="0" cy="0"/>
        </a:xfrm>
      </p:grpSpPr>
      <p:sp>
        <p:nvSpPr>
          <p:cNvPr id="666" name="Google Shape;666;p33">
            <a:extLst>
              <a:ext uri="{FF2B5EF4-FFF2-40B4-BE49-F238E27FC236}">
                <a16:creationId xmlns:a16="http://schemas.microsoft.com/office/drawing/2014/main" id="{2715DD1B-5C48-4157-43A6-9775113E6B6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Features</a:t>
            </a:r>
            <a:endParaRPr dirty="0"/>
          </a:p>
        </p:txBody>
      </p:sp>
      <p:sp>
        <p:nvSpPr>
          <p:cNvPr id="667" name="Google Shape;667;p33">
            <a:extLst>
              <a:ext uri="{FF2B5EF4-FFF2-40B4-BE49-F238E27FC236}">
                <a16:creationId xmlns:a16="http://schemas.microsoft.com/office/drawing/2014/main" id="{19F98171-DAEF-3957-343D-B8684FA72862}"/>
              </a:ext>
            </a:extLst>
          </p:cNvPr>
          <p:cNvSpPr txBox="1">
            <a:spLocks noGrp="1"/>
          </p:cNvSpPr>
          <p:nvPr>
            <p:ph type="subTitle" idx="4"/>
          </p:nvPr>
        </p:nvSpPr>
        <p:spPr>
          <a:xfrm>
            <a:off x="713227" y="2442137"/>
            <a:ext cx="6588300" cy="4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Database Management</a:t>
            </a:r>
            <a:endParaRPr dirty="0"/>
          </a:p>
        </p:txBody>
      </p:sp>
      <p:sp>
        <p:nvSpPr>
          <p:cNvPr id="668" name="Google Shape;668;p33">
            <a:extLst>
              <a:ext uri="{FF2B5EF4-FFF2-40B4-BE49-F238E27FC236}">
                <a16:creationId xmlns:a16="http://schemas.microsoft.com/office/drawing/2014/main" id="{24C5D441-3D44-A79C-3C6F-0F01E08D2FA0}"/>
              </a:ext>
            </a:extLst>
          </p:cNvPr>
          <p:cNvSpPr txBox="1">
            <a:spLocks noGrp="1"/>
          </p:cNvSpPr>
          <p:nvPr>
            <p:ph type="subTitle" idx="5"/>
          </p:nvPr>
        </p:nvSpPr>
        <p:spPr>
          <a:xfrm>
            <a:off x="713226" y="1238675"/>
            <a:ext cx="6588300" cy="47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Analytics Dashboard</a:t>
            </a:r>
            <a:endParaRPr dirty="0"/>
          </a:p>
        </p:txBody>
      </p:sp>
      <p:sp>
        <p:nvSpPr>
          <p:cNvPr id="669" name="Google Shape;669;p33">
            <a:extLst>
              <a:ext uri="{FF2B5EF4-FFF2-40B4-BE49-F238E27FC236}">
                <a16:creationId xmlns:a16="http://schemas.microsoft.com/office/drawing/2014/main" id="{355B5A40-53D3-BFD7-602E-9BE0C9D38B34}"/>
              </a:ext>
            </a:extLst>
          </p:cNvPr>
          <p:cNvSpPr txBox="1">
            <a:spLocks noGrp="1"/>
          </p:cNvSpPr>
          <p:nvPr>
            <p:ph type="subTitle" idx="1"/>
          </p:nvPr>
        </p:nvSpPr>
        <p:spPr>
          <a:xfrm>
            <a:off x="713227" y="2853636"/>
            <a:ext cx="6588300" cy="719439"/>
          </a:xfrm>
          <a:prstGeom prst="rect">
            <a:avLst/>
          </a:prstGeom>
        </p:spPr>
        <p:txBody>
          <a:bodyPr spcFirstLastPara="1" wrap="square" lIns="91425" tIns="91425" rIns="91425" bIns="91425" anchor="t" anchorCtr="0">
            <a:noAutofit/>
          </a:bodyPr>
          <a:lstStyle/>
          <a:p>
            <a:r>
              <a:rPr lang="en-US" dirty="0"/>
              <a:t>SQLite-backed storage for patients, outbreaks, alerts</a:t>
            </a:r>
          </a:p>
          <a:p>
            <a:r>
              <a:rPr lang="en-US" dirty="0"/>
              <a:t>CSV export and record cleanup tools</a:t>
            </a:r>
          </a:p>
        </p:txBody>
      </p:sp>
      <p:sp>
        <p:nvSpPr>
          <p:cNvPr id="670" name="Google Shape;670;p33">
            <a:extLst>
              <a:ext uri="{FF2B5EF4-FFF2-40B4-BE49-F238E27FC236}">
                <a16:creationId xmlns:a16="http://schemas.microsoft.com/office/drawing/2014/main" id="{E265348D-0452-2A5C-0F97-D4E7588B5436}"/>
              </a:ext>
            </a:extLst>
          </p:cNvPr>
          <p:cNvSpPr txBox="1">
            <a:spLocks noGrp="1"/>
          </p:cNvSpPr>
          <p:nvPr>
            <p:ph type="subTitle" idx="2"/>
          </p:nvPr>
        </p:nvSpPr>
        <p:spPr>
          <a:xfrm>
            <a:off x="713226" y="1650175"/>
            <a:ext cx="6588300" cy="695618"/>
          </a:xfrm>
          <a:prstGeom prst="rect">
            <a:avLst/>
          </a:prstGeom>
        </p:spPr>
        <p:txBody>
          <a:bodyPr spcFirstLastPara="1" wrap="square" lIns="91425" tIns="91425" rIns="91425" bIns="91425" anchor="t" anchorCtr="0">
            <a:noAutofit/>
          </a:bodyPr>
          <a:lstStyle/>
          <a:p>
            <a:r>
              <a:rPr lang="en-US" dirty="0"/>
              <a:t>Condition trends by age, gender, type</a:t>
            </a:r>
          </a:p>
          <a:p>
            <a:r>
              <a:rPr lang="en-US" dirty="0"/>
              <a:t>Pie charts, bar graphs, and time-series plots</a:t>
            </a:r>
          </a:p>
          <a:p>
            <a:r>
              <a:rPr lang="en-US" dirty="0"/>
              <a:t>Key metrics: cases, deaths, patients, alerts</a:t>
            </a:r>
          </a:p>
        </p:txBody>
      </p:sp>
      <p:grpSp>
        <p:nvGrpSpPr>
          <p:cNvPr id="673" name="Google Shape;673;p33">
            <a:extLst>
              <a:ext uri="{FF2B5EF4-FFF2-40B4-BE49-F238E27FC236}">
                <a16:creationId xmlns:a16="http://schemas.microsoft.com/office/drawing/2014/main" id="{314662C8-9479-C8F6-BE8F-21B05896C19D}"/>
              </a:ext>
            </a:extLst>
          </p:cNvPr>
          <p:cNvGrpSpPr/>
          <p:nvPr/>
        </p:nvGrpSpPr>
        <p:grpSpPr>
          <a:xfrm>
            <a:off x="6349594" y="1114069"/>
            <a:ext cx="2272231" cy="1749306"/>
            <a:chOff x="-1144200" y="2928625"/>
            <a:chExt cx="683700" cy="1137000"/>
          </a:xfrm>
        </p:grpSpPr>
        <p:sp>
          <p:nvSpPr>
            <p:cNvPr id="674" name="Google Shape;674;p33">
              <a:extLst>
                <a:ext uri="{FF2B5EF4-FFF2-40B4-BE49-F238E27FC236}">
                  <a16:creationId xmlns:a16="http://schemas.microsoft.com/office/drawing/2014/main" id="{91868EF0-AB86-74D0-0793-14B9DA88BD51}"/>
                </a:ext>
              </a:extLst>
            </p:cNvPr>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5" name="Google Shape;675;p33">
              <a:extLst>
                <a:ext uri="{FF2B5EF4-FFF2-40B4-BE49-F238E27FC236}">
                  <a16:creationId xmlns:a16="http://schemas.microsoft.com/office/drawing/2014/main" id="{B1C04432-1943-66C2-F8B3-297E78060480}"/>
                </a:ext>
              </a:extLst>
            </p:cNvPr>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676" name="Google Shape;676;p33">
              <a:extLst>
                <a:ext uri="{FF2B5EF4-FFF2-40B4-BE49-F238E27FC236}">
                  <a16:creationId xmlns:a16="http://schemas.microsoft.com/office/drawing/2014/main" id="{AA0AE7B4-F830-FBB2-872A-08CDF14037CD}"/>
                </a:ext>
              </a:extLst>
            </p:cNvPr>
            <p:cNvGrpSpPr/>
            <p:nvPr/>
          </p:nvGrpSpPr>
          <p:grpSpPr>
            <a:xfrm>
              <a:off x="-1080750" y="3107500"/>
              <a:ext cx="556800" cy="752050"/>
              <a:chOff x="-1080750" y="3107500"/>
              <a:chExt cx="556800" cy="752050"/>
            </a:xfrm>
          </p:grpSpPr>
          <p:sp>
            <p:nvSpPr>
              <p:cNvPr id="677" name="Google Shape;677;p33">
                <a:extLst>
                  <a:ext uri="{FF2B5EF4-FFF2-40B4-BE49-F238E27FC236}">
                    <a16:creationId xmlns:a16="http://schemas.microsoft.com/office/drawing/2014/main" id="{5D388B0A-11EF-9E3E-48DE-221315907F27}"/>
                  </a:ext>
                </a:extLst>
              </p:cNvPr>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8" name="Google Shape;678;p33">
                <a:extLst>
                  <a:ext uri="{FF2B5EF4-FFF2-40B4-BE49-F238E27FC236}">
                    <a16:creationId xmlns:a16="http://schemas.microsoft.com/office/drawing/2014/main" id="{E832B4F6-352B-FB03-9289-91D3A46EBC78}"/>
                  </a:ext>
                </a:extLst>
              </p:cNvPr>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79" name="Google Shape;679;p33">
                <a:extLst>
                  <a:ext uri="{FF2B5EF4-FFF2-40B4-BE49-F238E27FC236}">
                    <a16:creationId xmlns:a16="http://schemas.microsoft.com/office/drawing/2014/main" id="{F2DB914B-D3B7-A3C0-5FD2-F6A6FD8BD8F4}"/>
                  </a:ext>
                </a:extLst>
              </p:cNvPr>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0" name="Google Shape;680;p33">
                <a:extLst>
                  <a:ext uri="{FF2B5EF4-FFF2-40B4-BE49-F238E27FC236}">
                    <a16:creationId xmlns:a16="http://schemas.microsoft.com/office/drawing/2014/main" id="{922DBD35-FCD3-ADDE-461F-97769937085D}"/>
                  </a:ext>
                </a:extLst>
              </p:cNvPr>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1" name="Google Shape;681;p33">
                <a:extLst>
                  <a:ext uri="{FF2B5EF4-FFF2-40B4-BE49-F238E27FC236}">
                    <a16:creationId xmlns:a16="http://schemas.microsoft.com/office/drawing/2014/main" id="{C00FB809-7206-0C65-05A2-29B8DE6801EF}"/>
                  </a:ext>
                </a:extLst>
              </p:cNvPr>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2" name="Google Shape;682;p33">
                <a:extLst>
                  <a:ext uri="{FF2B5EF4-FFF2-40B4-BE49-F238E27FC236}">
                    <a16:creationId xmlns:a16="http://schemas.microsoft.com/office/drawing/2014/main" id="{E138DBCB-088B-1334-E73E-CAC645BA2DAE}"/>
                  </a:ext>
                </a:extLst>
              </p:cNvPr>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3" name="Google Shape;683;p33">
                <a:extLst>
                  <a:ext uri="{FF2B5EF4-FFF2-40B4-BE49-F238E27FC236}">
                    <a16:creationId xmlns:a16="http://schemas.microsoft.com/office/drawing/2014/main" id="{B7FA923D-6817-FAD9-B400-0598BAF849D9}"/>
                  </a:ext>
                </a:extLst>
              </p:cNvPr>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4" name="Google Shape;684;p33">
                <a:extLst>
                  <a:ext uri="{FF2B5EF4-FFF2-40B4-BE49-F238E27FC236}">
                    <a16:creationId xmlns:a16="http://schemas.microsoft.com/office/drawing/2014/main" id="{7B1167BC-0AD7-1D83-1118-3AAA59868068}"/>
                  </a:ext>
                </a:extLst>
              </p:cNvPr>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5" name="Google Shape;685;p33">
                <a:extLst>
                  <a:ext uri="{FF2B5EF4-FFF2-40B4-BE49-F238E27FC236}">
                    <a16:creationId xmlns:a16="http://schemas.microsoft.com/office/drawing/2014/main" id="{242771CD-3A79-8B5E-AB73-71179F42CCB3}"/>
                  </a:ext>
                </a:extLst>
              </p:cNvPr>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6" name="Google Shape;686;p33">
                <a:extLst>
                  <a:ext uri="{FF2B5EF4-FFF2-40B4-BE49-F238E27FC236}">
                    <a16:creationId xmlns:a16="http://schemas.microsoft.com/office/drawing/2014/main" id="{8B12670A-C8FA-5370-6182-F2B48553BB94}"/>
                  </a:ext>
                </a:extLst>
              </p:cNvPr>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7" name="Google Shape;687;p33">
                <a:extLst>
                  <a:ext uri="{FF2B5EF4-FFF2-40B4-BE49-F238E27FC236}">
                    <a16:creationId xmlns:a16="http://schemas.microsoft.com/office/drawing/2014/main" id="{C77444D7-2ACE-9AB4-2BA1-D6D61A2C9CF2}"/>
                  </a:ext>
                </a:extLst>
              </p:cNvPr>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8" name="Google Shape;688;p33">
                <a:extLst>
                  <a:ext uri="{FF2B5EF4-FFF2-40B4-BE49-F238E27FC236}">
                    <a16:creationId xmlns:a16="http://schemas.microsoft.com/office/drawing/2014/main" id="{08E5FC68-574E-24D4-E524-1FBB4937302D}"/>
                  </a:ext>
                </a:extLst>
              </p:cNvPr>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89" name="Google Shape;689;p33">
                <a:extLst>
                  <a:ext uri="{FF2B5EF4-FFF2-40B4-BE49-F238E27FC236}">
                    <a16:creationId xmlns:a16="http://schemas.microsoft.com/office/drawing/2014/main" id="{FB42D645-F68B-9F19-4B97-1B747CA246A0}"/>
                  </a:ext>
                </a:extLst>
              </p:cNvPr>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0" name="Google Shape;690;p33">
                <a:extLst>
                  <a:ext uri="{FF2B5EF4-FFF2-40B4-BE49-F238E27FC236}">
                    <a16:creationId xmlns:a16="http://schemas.microsoft.com/office/drawing/2014/main" id="{225129D7-7FFC-4E13-1BC7-8A41B072AE7D}"/>
                  </a:ext>
                </a:extLst>
              </p:cNvPr>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691" name="Google Shape;691;p33">
                <a:extLst>
                  <a:ext uri="{FF2B5EF4-FFF2-40B4-BE49-F238E27FC236}">
                    <a16:creationId xmlns:a16="http://schemas.microsoft.com/office/drawing/2014/main" id="{C6FE3A72-DCD1-256A-4F79-721FF1ED9BAB}"/>
                  </a:ext>
                </a:extLst>
              </p:cNvPr>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grpSp>
        <p:nvGrpSpPr>
          <p:cNvPr id="6" name="Google Shape;673;p33">
            <a:extLst>
              <a:ext uri="{FF2B5EF4-FFF2-40B4-BE49-F238E27FC236}">
                <a16:creationId xmlns:a16="http://schemas.microsoft.com/office/drawing/2014/main" id="{8E4126D8-5408-E32A-4D7C-2F3C8AC18529}"/>
              </a:ext>
            </a:extLst>
          </p:cNvPr>
          <p:cNvGrpSpPr/>
          <p:nvPr/>
        </p:nvGrpSpPr>
        <p:grpSpPr>
          <a:xfrm>
            <a:off x="5625389" y="2226815"/>
            <a:ext cx="2071192" cy="1428590"/>
            <a:chOff x="-1144200" y="2928625"/>
            <a:chExt cx="683700" cy="1137000"/>
          </a:xfrm>
        </p:grpSpPr>
        <p:sp>
          <p:nvSpPr>
            <p:cNvPr id="7" name="Google Shape;674;p33">
              <a:extLst>
                <a:ext uri="{FF2B5EF4-FFF2-40B4-BE49-F238E27FC236}">
                  <a16:creationId xmlns:a16="http://schemas.microsoft.com/office/drawing/2014/main" id="{114B63FC-242F-3679-77C9-F52890017988}"/>
                </a:ext>
              </a:extLst>
            </p:cNvPr>
            <p:cNvSpPr/>
            <p:nvPr/>
          </p:nvSpPr>
          <p:spPr>
            <a:xfrm>
              <a:off x="-1144200" y="2928625"/>
              <a:ext cx="683700" cy="11370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8" name="Google Shape;675;p33">
              <a:extLst>
                <a:ext uri="{FF2B5EF4-FFF2-40B4-BE49-F238E27FC236}">
                  <a16:creationId xmlns:a16="http://schemas.microsoft.com/office/drawing/2014/main" id="{55FF189B-E288-473A-E5E5-A6FD2E274909}"/>
                </a:ext>
              </a:extLst>
            </p:cNvPr>
            <p:cNvSpPr/>
            <p:nvPr/>
          </p:nvSpPr>
          <p:spPr>
            <a:xfrm>
              <a:off x="-1144200" y="2928625"/>
              <a:ext cx="683700" cy="87900"/>
            </a:xfrm>
            <a:prstGeom prst="rect">
              <a:avLst/>
            </a:prstGeom>
            <a:solidFill>
              <a:schemeClr val="l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nvGrpSpPr>
            <p:cNvPr id="9" name="Google Shape;676;p33">
              <a:extLst>
                <a:ext uri="{FF2B5EF4-FFF2-40B4-BE49-F238E27FC236}">
                  <a16:creationId xmlns:a16="http://schemas.microsoft.com/office/drawing/2014/main" id="{345898E0-2398-2AA4-38E0-88EDA506DDFF}"/>
                </a:ext>
              </a:extLst>
            </p:cNvPr>
            <p:cNvGrpSpPr/>
            <p:nvPr/>
          </p:nvGrpSpPr>
          <p:grpSpPr>
            <a:xfrm>
              <a:off x="-1080750" y="3107500"/>
              <a:ext cx="556800" cy="752050"/>
              <a:chOff x="-1080750" y="3107500"/>
              <a:chExt cx="556800" cy="752050"/>
            </a:xfrm>
          </p:grpSpPr>
          <p:sp>
            <p:nvSpPr>
              <p:cNvPr id="10" name="Google Shape;677;p33">
                <a:extLst>
                  <a:ext uri="{FF2B5EF4-FFF2-40B4-BE49-F238E27FC236}">
                    <a16:creationId xmlns:a16="http://schemas.microsoft.com/office/drawing/2014/main" id="{FE05AE51-7339-3222-3788-7C3B018E960F}"/>
                  </a:ext>
                </a:extLst>
              </p:cNvPr>
              <p:cNvSpPr/>
              <p:nvPr/>
            </p:nvSpPr>
            <p:spPr>
              <a:xfrm>
                <a:off x="-1080750" y="3107500"/>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1" name="Google Shape;678;p33">
                <a:extLst>
                  <a:ext uri="{FF2B5EF4-FFF2-40B4-BE49-F238E27FC236}">
                    <a16:creationId xmlns:a16="http://schemas.microsoft.com/office/drawing/2014/main" id="{130405CB-AA28-F94C-4BEB-EFBBBDCB1394}"/>
                  </a:ext>
                </a:extLst>
              </p:cNvPr>
              <p:cNvSpPr/>
              <p:nvPr/>
            </p:nvSpPr>
            <p:spPr>
              <a:xfrm>
                <a:off x="-1080750" y="3159418"/>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2" name="Google Shape;679;p33">
                <a:extLst>
                  <a:ext uri="{FF2B5EF4-FFF2-40B4-BE49-F238E27FC236}">
                    <a16:creationId xmlns:a16="http://schemas.microsoft.com/office/drawing/2014/main" id="{94D9DC62-A3AE-180B-7040-422F9DAAC563}"/>
                  </a:ext>
                </a:extLst>
              </p:cNvPr>
              <p:cNvSpPr/>
              <p:nvPr/>
            </p:nvSpPr>
            <p:spPr>
              <a:xfrm>
                <a:off x="-1080750" y="321133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3" name="Google Shape;680;p33">
                <a:extLst>
                  <a:ext uri="{FF2B5EF4-FFF2-40B4-BE49-F238E27FC236}">
                    <a16:creationId xmlns:a16="http://schemas.microsoft.com/office/drawing/2014/main" id="{219B88F0-6BCA-E7D5-41C3-EB6CE5F3C65B}"/>
                  </a:ext>
                </a:extLst>
              </p:cNvPr>
              <p:cNvSpPr/>
              <p:nvPr/>
            </p:nvSpPr>
            <p:spPr>
              <a:xfrm>
                <a:off x="-1080750" y="3263254"/>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4" name="Google Shape;681;p33">
                <a:extLst>
                  <a:ext uri="{FF2B5EF4-FFF2-40B4-BE49-F238E27FC236}">
                    <a16:creationId xmlns:a16="http://schemas.microsoft.com/office/drawing/2014/main" id="{A5072BD9-2C9B-8E56-D55A-1369D662D7B1}"/>
                  </a:ext>
                </a:extLst>
              </p:cNvPr>
              <p:cNvSpPr/>
              <p:nvPr/>
            </p:nvSpPr>
            <p:spPr>
              <a:xfrm>
                <a:off x="-1080750" y="331517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5" name="Google Shape;682;p33">
                <a:extLst>
                  <a:ext uri="{FF2B5EF4-FFF2-40B4-BE49-F238E27FC236}">
                    <a16:creationId xmlns:a16="http://schemas.microsoft.com/office/drawing/2014/main" id="{EBE35709-8EF3-5443-B27B-FBBDD07A4A5B}"/>
                  </a:ext>
                </a:extLst>
              </p:cNvPr>
              <p:cNvSpPr/>
              <p:nvPr/>
            </p:nvSpPr>
            <p:spPr>
              <a:xfrm>
                <a:off x="-1080750" y="336708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6" name="Google Shape;683;p33">
                <a:extLst>
                  <a:ext uri="{FF2B5EF4-FFF2-40B4-BE49-F238E27FC236}">
                    <a16:creationId xmlns:a16="http://schemas.microsoft.com/office/drawing/2014/main" id="{DE541088-ADCF-878E-DB54-9C377DC8CCCD}"/>
                  </a:ext>
                </a:extLst>
              </p:cNvPr>
              <p:cNvSpPr/>
              <p:nvPr/>
            </p:nvSpPr>
            <p:spPr>
              <a:xfrm>
                <a:off x="-1080750" y="3419007"/>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7" name="Google Shape;684;p33">
                <a:extLst>
                  <a:ext uri="{FF2B5EF4-FFF2-40B4-BE49-F238E27FC236}">
                    <a16:creationId xmlns:a16="http://schemas.microsoft.com/office/drawing/2014/main" id="{F8D3917D-EE9F-CC0A-3387-75AF4E365243}"/>
                  </a:ext>
                </a:extLst>
              </p:cNvPr>
              <p:cNvSpPr/>
              <p:nvPr/>
            </p:nvSpPr>
            <p:spPr>
              <a:xfrm>
                <a:off x="-1080750" y="3470925"/>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8" name="Google Shape;685;p33">
                <a:extLst>
                  <a:ext uri="{FF2B5EF4-FFF2-40B4-BE49-F238E27FC236}">
                    <a16:creationId xmlns:a16="http://schemas.microsoft.com/office/drawing/2014/main" id="{BD2F4511-0BBB-FAEB-8937-CF22B2B0A15B}"/>
                  </a:ext>
                </a:extLst>
              </p:cNvPr>
              <p:cNvSpPr/>
              <p:nvPr/>
            </p:nvSpPr>
            <p:spPr>
              <a:xfrm>
                <a:off x="-1080750" y="3522843"/>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19" name="Google Shape;686;p33">
                <a:extLst>
                  <a:ext uri="{FF2B5EF4-FFF2-40B4-BE49-F238E27FC236}">
                    <a16:creationId xmlns:a16="http://schemas.microsoft.com/office/drawing/2014/main" id="{A57333AF-13B2-AFB0-CF0E-DC58C15318FF}"/>
                  </a:ext>
                </a:extLst>
              </p:cNvPr>
              <p:cNvSpPr/>
              <p:nvPr/>
            </p:nvSpPr>
            <p:spPr>
              <a:xfrm>
                <a:off x="-1080750" y="3574761"/>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0" name="Google Shape;687;p33">
                <a:extLst>
                  <a:ext uri="{FF2B5EF4-FFF2-40B4-BE49-F238E27FC236}">
                    <a16:creationId xmlns:a16="http://schemas.microsoft.com/office/drawing/2014/main" id="{89C5C2A3-D0F4-6F6E-AE81-76959A11C6F1}"/>
                  </a:ext>
                </a:extLst>
              </p:cNvPr>
              <p:cNvSpPr/>
              <p:nvPr/>
            </p:nvSpPr>
            <p:spPr>
              <a:xfrm>
                <a:off x="-1080750" y="3626679"/>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1" name="Google Shape;688;p33">
                <a:extLst>
                  <a:ext uri="{FF2B5EF4-FFF2-40B4-BE49-F238E27FC236}">
                    <a16:creationId xmlns:a16="http://schemas.microsoft.com/office/drawing/2014/main" id="{68B4A51E-177E-358E-6557-CCC35084E503}"/>
                  </a:ext>
                </a:extLst>
              </p:cNvPr>
              <p:cNvSpPr/>
              <p:nvPr/>
            </p:nvSpPr>
            <p:spPr>
              <a:xfrm>
                <a:off x="-1080750" y="3678596"/>
                <a:ext cx="5568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2" name="Google Shape;689;p33">
                <a:extLst>
                  <a:ext uri="{FF2B5EF4-FFF2-40B4-BE49-F238E27FC236}">
                    <a16:creationId xmlns:a16="http://schemas.microsoft.com/office/drawing/2014/main" id="{3AF790BD-B861-E1B4-F5BD-91F689C9881D}"/>
                  </a:ext>
                </a:extLst>
              </p:cNvPr>
              <p:cNvSpPr/>
              <p:nvPr/>
            </p:nvSpPr>
            <p:spPr>
              <a:xfrm>
                <a:off x="-1080750" y="3730514"/>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3" name="Google Shape;690;p33">
                <a:extLst>
                  <a:ext uri="{FF2B5EF4-FFF2-40B4-BE49-F238E27FC236}">
                    <a16:creationId xmlns:a16="http://schemas.microsoft.com/office/drawing/2014/main" id="{62EEC43C-DE1D-E006-9A75-AFDBECECB721}"/>
                  </a:ext>
                </a:extLst>
              </p:cNvPr>
              <p:cNvSpPr/>
              <p:nvPr/>
            </p:nvSpPr>
            <p:spPr>
              <a:xfrm>
                <a:off x="-1080750" y="3782432"/>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sp>
            <p:nvSpPr>
              <p:cNvPr id="24" name="Google Shape;691;p33">
                <a:extLst>
                  <a:ext uri="{FF2B5EF4-FFF2-40B4-BE49-F238E27FC236}">
                    <a16:creationId xmlns:a16="http://schemas.microsoft.com/office/drawing/2014/main" id="{6031265E-AD93-77E2-BE15-2F7509D39DA1}"/>
                  </a:ext>
                </a:extLst>
              </p:cNvPr>
              <p:cNvSpPr/>
              <p:nvPr/>
            </p:nvSpPr>
            <p:spPr>
              <a:xfrm>
                <a:off x="-1080750" y="3834350"/>
                <a:ext cx="280200" cy="25200"/>
              </a:xfrm>
              <a:prstGeom prst="rect">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rimo"/>
                  <a:ea typeface="Arimo"/>
                  <a:cs typeface="Arimo"/>
                  <a:sym typeface="Arimo"/>
                </a:endParaRPr>
              </a:p>
            </p:txBody>
          </p:sp>
        </p:grpSp>
      </p:grpSp>
    </p:spTree>
    <p:extLst>
      <p:ext uri="{BB962C8B-B14F-4D97-AF65-F5344CB8AC3E}">
        <p14:creationId xmlns:p14="http://schemas.microsoft.com/office/powerpoint/2010/main" val="368320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7"/>
        <p:cNvGrpSpPr/>
        <p:nvPr/>
      </p:nvGrpSpPr>
      <p:grpSpPr>
        <a:xfrm>
          <a:off x="0" y="0"/>
          <a:ext cx="0" cy="0"/>
          <a:chOff x="0" y="0"/>
          <a:chExt cx="0" cy="0"/>
        </a:xfrm>
      </p:grpSpPr>
      <p:pic>
        <p:nvPicPr>
          <p:cNvPr id="778" name="Google Shape;778;p37"/>
          <p:cNvPicPr preferRelativeResize="0">
            <a:picLocks noGrp="1"/>
          </p:cNvPicPr>
          <p:nvPr>
            <p:ph type="pic" idx="3"/>
          </p:nvPr>
        </p:nvPicPr>
        <p:blipFill rotWithShape="1">
          <a:blip r:embed="rId3">
            <a:alphaModFix/>
          </a:blip>
          <a:srcRect t="37699" r="79" b="3906"/>
          <a:stretch/>
        </p:blipFill>
        <p:spPr>
          <a:xfrm>
            <a:off x="3728945" y="539500"/>
            <a:ext cx="4678742" cy="1822170"/>
          </a:xfrm>
          <a:prstGeom prst="rect">
            <a:avLst/>
          </a:prstGeom>
        </p:spPr>
      </p:pic>
      <p:sp>
        <p:nvSpPr>
          <p:cNvPr id="779" name="Google Shape;779;p37"/>
          <p:cNvSpPr txBox="1">
            <a:spLocks noGrp="1"/>
          </p:cNvSpPr>
          <p:nvPr>
            <p:ph type="title"/>
          </p:nvPr>
        </p:nvSpPr>
        <p:spPr>
          <a:xfrm>
            <a:off x="6088675" y="2421050"/>
            <a:ext cx="2342100" cy="10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 dirty="0"/>
              <a:t>DATA SOURCE</a:t>
            </a:r>
            <a:endParaRPr dirty="0"/>
          </a:p>
        </p:txBody>
      </p:sp>
      <p:sp>
        <p:nvSpPr>
          <p:cNvPr id="780" name="Google Shape;780;p37"/>
          <p:cNvSpPr txBox="1">
            <a:spLocks noGrp="1"/>
          </p:cNvSpPr>
          <p:nvPr>
            <p:ph type="subTitle" idx="1"/>
          </p:nvPr>
        </p:nvSpPr>
        <p:spPr>
          <a:xfrm>
            <a:off x="6088675" y="3457400"/>
            <a:ext cx="2342100" cy="114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a:t>Manual input</a:t>
            </a:r>
          </a:p>
          <a:p>
            <a:pPr marL="0" lvl="0" indent="0" algn="l" rtl="0">
              <a:spcBef>
                <a:spcPts val="0"/>
              </a:spcBef>
              <a:spcAft>
                <a:spcPts val="0"/>
              </a:spcAft>
              <a:buNone/>
            </a:pPr>
            <a:r>
              <a:rPr lang="es" dirty="0"/>
              <a:t>MoH website</a:t>
            </a:r>
          </a:p>
          <a:p>
            <a:pPr marL="0" lvl="0" indent="0" algn="l" rtl="0">
              <a:spcBef>
                <a:spcPts val="0"/>
              </a:spcBef>
              <a:spcAft>
                <a:spcPts val="0"/>
              </a:spcAft>
              <a:buNone/>
            </a:pPr>
            <a:r>
              <a:rPr lang="es" dirty="0"/>
              <a:t>CDC website</a:t>
            </a:r>
          </a:p>
          <a:p>
            <a:pPr marL="0" lvl="0" indent="0" algn="l" rtl="0">
              <a:spcBef>
                <a:spcPts val="0"/>
              </a:spcBef>
              <a:spcAft>
                <a:spcPts val="0"/>
              </a:spcAft>
              <a:buNone/>
            </a:pPr>
            <a:r>
              <a:rPr lang="es" dirty="0"/>
              <a:t>PROMED organisation</a:t>
            </a:r>
            <a:endParaRPr dirty="0"/>
          </a:p>
        </p:txBody>
      </p:sp>
      <p:pic>
        <p:nvPicPr>
          <p:cNvPr id="781" name="Google Shape;781;p37"/>
          <p:cNvPicPr preferRelativeResize="0">
            <a:picLocks noGrp="1"/>
          </p:cNvPicPr>
          <p:nvPr>
            <p:ph type="pic" idx="2"/>
          </p:nvPr>
        </p:nvPicPr>
        <p:blipFill rotWithShape="1">
          <a:blip r:embed="rId4">
            <a:alphaModFix/>
          </a:blip>
          <a:srcRect l="23268" r="27795"/>
          <a:stretch/>
        </p:blipFill>
        <p:spPr>
          <a:xfrm>
            <a:off x="595100" y="539500"/>
            <a:ext cx="2984650" cy="4064500"/>
          </a:xfrm>
          <a:prstGeom prst="rect">
            <a:avLst/>
          </a:prstGeom>
        </p:spPr>
      </p:pic>
      <p:pic>
        <p:nvPicPr>
          <p:cNvPr id="782" name="Google Shape;782;p37"/>
          <p:cNvPicPr preferRelativeResize="0">
            <a:picLocks noGrp="1"/>
          </p:cNvPicPr>
          <p:nvPr>
            <p:ph type="pic" idx="4"/>
          </p:nvPr>
        </p:nvPicPr>
        <p:blipFill rotWithShape="1">
          <a:blip r:embed="rId5">
            <a:alphaModFix/>
          </a:blip>
          <a:srcRect l="13717" r="19464"/>
          <a:stretch/>
        </p:blipFill>
        <p:spPr>
          <a:xfrm>
            <a:off x="3737703" y="2461219"/>
            <a:ext cx="2148576" cy="21427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38"/>
          <p:cNvSpPr txBox="1">
            <a:spLocks noGrp="1"/>
          </p:cNvSpPr>
          <p:nvPr>
            <p:ph type="title"/>
          </p:nvPr>
        </p:nvSpPr>
        <p:spPr>
          <a:xfrm>
            <a:off x="482704" y="770856"/>
            <a:ext cx="4490700" cy="730721"/>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s" dirty="0"/>
              <a:t>SCRAPED SITES</a:t>
            </a:r>
            <a:endParaRPr dirty="0"/>
          </a:p>
        </p:txBody>
      </p:sp>
      <p:sp>
        <p:nvSpPr>
          <p:cNvPr id="788" name="Google Shape;788;p38"/>
          <p:cNvSpPr txBox="1">
            <a:spLocks noGrp="1"/>
          </p:cNvSpPr>
          <p:nvPr>
            <p:ph type="subTitle" idx="1"/>
          </p:nvPr>
        </p:nvSpPr>
        <p:spPr>
          <a:xfrm>
            <a:off x="268941" y="1554776"/>
            <a:ext cx="4810206" cy="923700"/>
          </a:xfrm>
          <a:prstGeom prst="rect">
            <a:avLst/>
          </a:prstGeom>
        </p:spPr>
        <p:txBody>
          <a:bodyPr spcFirstLastPara="1" wrap="square" lIns="91425" tIns="91425" rIns="91425" bIns="91425" anchor="t" anchorCtr="0">
            <a:noAutofit/>
          </a:bodyPr>
          <a:lstStyle/>
          <a:p>
            <a:r>
              <a:rPr lang="en-US" spc="-150" dirty="0">
                <a:latin typeface="IBM Plex Mono" panose="020B0509050203000203" pitchFamily="49" charset="0"/>
              </a:rPr>
              <a:t>WHO : https://www.who.int/emergencies/diseaseoutbreaknews</a:t>
            </a:r>
          </a:p>
          <a:p>
            <a:r>
              <a:rPr lang="en-US" spc="-150" dirty="0">
                <a:latin typeface="IBM Plex Mono" panose="020B0509050203000203" pitchFamily="49" charset="0"/>
              </a:rPr>
              <a:t>CDC : https://www.cdc.gov/outbreaks/</a:t>
            </a:r>
          </a:p>
          <a:p>
            <a:r>
              <a:rPr lang="en-US" spc="-150" dirty="0" err="1">
                <a:latin typeface="IBM Plex Mono" panose="020B0509050203000203" pitchFamily="49" charset="0"/>
              </a:rPr>
              <a:t>ProMED</a:t>
            </a:r>
            <a:r>
              <a:rPr lang="en-US" spc="-150" dirty="0">
                <a:latin typeface="IBM Plex Mono" panose="020B0509050203000203" pitchFamily="49" charset="0"/>
              </a:rPr>
              <a:t> : https://promedmail.org/</a:t>
            </a:r>
          </a:p>
        </p:txBody>
      </p:sp>
      <p:pic>
        <p:nvPicPr>
          <p:cNvPr id="789" name="Google Shape;789;p38"/>
          <p:cNvPicPr preferRelativeResize="0">
            <a:picLocks noGrp="1"/>
          </p:cNvPicPr>
          <p:nvPr>
            <p:ph type="pic" idx="2"/>
          </p:nvPr>
        </p:nvPicPr>
        <p:blipFill rotWithShape="1">
          <a:blip r:embed="rId3">
            <a:alphaModFix/>
          </a:blip>
          <a:srcRect t="10693" b="6920"/>
          <a:stretch/>
        </p:blipFill>
        <p:spPr>
          <a:xfrm>
            <a:off x="713225" y="2531675"/>
            <a:ext cx="4466176" cy="2069699"/>
          </a:xfrm>
          <a:prstGeom prst="rect">
            <a:avLst/>
          </a:prstGeom>
        </p:spPr>
      </p:pic>
      <p:pic>
        <p:nvPicPr>
          <p:cNvPr id="790" name="Google Shape;790;p38"/>
          <p:cNvPicPr preferRelativeResize="0">
            <a:picLocks noGrp="1"/>
          </p:cNvPicPr>
          <p:nvPr>
            <p:ph type="pic" idx="3"/>
          </p:nvPr>
        </p:nvPicPr>
        <p:blipFill rotWithShape="1">
          <a:blip r:embed="rId4">
            <a:alphaModFix/>
          </a:blip>
          <a:srcRect l="26504" r="22651"/>
          <a:stretch/>
        </p:blipFill>
        <p:spPr>
          <a:xfrm>
            <a:off x="5432611" y="542160"/>
            <a:ext cx="3097011" cy="4059214"/>
          </a:xfrm>
          <a:prstGeom prst="rect">
            <a:avLst/>
          </a:prstGeom>
        </p:spPr>
      </p:pic>
    </p:spTree>
  </p:cSld>
  <p:clrMapOvr>
    <a:masterClrMapping/>
  </p:clrMapOvr>
</p:sld>
</file>

<file path=ppt/theme/theme1.xml><?xml version="1.0" encoding="utf-8"?>
<a:theme xmlns:a="http://schemas.openxmlformats.org/drawingml/2006/main" name="Programming Style Portfolio by Slidesgo">
  <a:themeElements>
    <a:clrScheme name="Simple Light">
      <a:dk1>
        <a:srgbClr val="FFFFFF"/>
      </a:dk1>
      <a:lt1>
        <a:srgbClr val="1A2A42"/>
      </a:lt1>
      <a:dk2>
        <a:srgbClr val="103675"/>
      </a:dk2>
      <a:lt2>
        <a:srgbClr val="2A4C89"/>
      </a:lt2>
      <a:accent1>
        <a:srgbClr val="2A88D8"/>
      </a:accent1>
      <a:accent2>
        <a:srgbClr val="FE4A6B"/>
      </a:accent2>
      <a:accent3>
        <a:srgbClr val="A9CCEA"/>
      </a:accent3>
      <a:accent4>
        <a:srgbClr val="E5F1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622</TotalTime>
  <Words>642</Words>
  <Application>Microsoft Office PowerPoint</Application>
  <PresentationFormat>On-screen Show (16:9)</PresentationFormat>
  <Paragraphs>108</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Nunito Light</vt:lpstr>
      <vt:lpstr>Arimo</vt:lpstr>
      <vt:lpstr>Cambria Math</vt:lpstr>
      <vt:lpstr>IBM Plex Mono</vt:lpstr>
      <vt:lpstr>Arial</vt:lpstr>
      <vt:lpstr>Programming Style Portfolio by Slidesgo</vt:lpstr>
      <vt:lpstr>PYTHON:🩺Paediatric Clinical Assistant  Tool</vt:lpstr>
      <vt:lpstr>Index</vt:lpstr>
      <vt:lpstr>Index</vt:lpstr>
      <vt:lpstr>Problem statement</vt:lpstr>
      <vt:lpstr>Features</vt:lpstr>
      <vt:lpstr>Technologies Used</vt:lpstr>
      <vt:lpstr>Features</vt:lpstr>
      <vt:lpstr>DATA SOURCE</vt:lpstr>
      <vt:lpstr>SCRAPED SITES</vt:lpstr>
      <vt:lpstr>Success Criteria</vt:lpstr>
      <vt:lpstr>DEMO</vt:lpstr>
      <vt:lpstr>Meet Talia Kadzo</vt:lpstr>
      <vt:lpstr>Meet John Mutuku</vt:lpstr>
      <vt:lpstr>Stretch Goals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Isaiah</dc:creator>
  <cp:lastModifiedBy>Isaiah Okumu</cp:lastModifiedBy>
  <cp:revision>2</cp:revision>
  <dcterms:modified xsi:type="dcterms:W3CDTF">2025-07-02T17:07:09Z</dcterms:modified>
</cp:coreProperties>
</file>