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92" r:id="rId3"/>
    <p:sldId id="277" r:id="rId4"/>
    <p:sldId id="293" r:id="rId5"/>
    <p:sldId id="280" r:id="rId6"/>
    <p:sldId id="278" r:id="rId7"/>
    <p:sldId id="279" r:id="rId8"/>
    <p:sldId id="281" r:id="rId9"/>
    <p:sldId id="282" r:id="rId10"/>
    <p:sldId id="283" r:id="rId11"/>
    <p:sldId id="284" r:id="rId12"/>
    <p:sldId id="294" r:id="rId13"/>
    <p:sldId id="286" r:id="rId14"/>
    <p:sldId id="287" r:id="rId15"/>
    <p:sldId id="288" r:id="rId16"/>
    <p:sldId id="298" r:id="rId17"/>
    <p:sldId id="299" r:id="rId18"/>
    <p:sldId id="289" r:id="rId19"/>
    <p:sldId id="290" r:id="rId20"/>
    <p:sldId id="291"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9"/>
    <p:restoredTop sz="74350"/>
  </p:normalViewPr>
  <p:slideViewPr>
    <p:cSldViewPr snapToGrid="0" snapToObjects="1">
      <p:cViewPr varScale="1">
        <p:scale>
          <a:sx n="113" d="100"/>
          <a:sy n="113" d="100"/>
        </p:scale>
        <p:origin x="1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FC56-0C6C-40E4-A7C4-16D1B7538F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17A582-6F37-4F1D-846C-F22DC538691A}">
      <dgm:prSet/>
      <dgm:spPr/>
      <dgm:t>
        <a:bodyPr/>
        <a:lstStyle/>
        <a:p>
          <a:r>
            <a:rPr lang="en-US"/>
            <a:t>What testing is right for us?</a:t>
          </a:r>
        </a:p>
      </dgm:t>
    </dgm:pt>
    <dgm:pt modelId="{FE70739D-EFD4-4B4B-9409-5B26AB34707A}" type="parTrans" cxnId="{B360C45B-B129-4C23-B020-9A94E5B0ECD1}">
      <dgm:prSet/>
      <dgm:spPr/>
      <dgm:t>
        <a:bodyPr/>
        <a:lstStyle/>
        <a:p>
          <a:endParaRPr lang="en-US"/>
        </a:p>
      </dgm:t>
    </dgm:pt>
    <dgm:pt modelId="{4DC9E10C-DE55-4DF6-9B9B-48A3FEF25C45}" type="sibTrans" cxnId="{B360C45B-B129-4C23-B020-9A94E5B0ECD1}">
      <dgm:prSet/>
      <dgm:spPr/>
      <dgm:t>
        <a:bodyPr/>
        <a:lstStyle/>
        <a:p>
          <a:endParaRPr lang="en-US"/>
        </a:p>
      </dgm:t>
    </dgm:pt>
    <dgm:pt modelId="{441AD377-44BB-443F-AD6F-4AC2CCEF4B9B}">
      <dgm:prSet/>
      <dgm:spPr/>
      <dgm:t>
        <a:bodyPr/>
        <a:lstStyle/>
        <a:p>
          <a:r>
            <a:rPr lang="en-US" dirty="0"/>
            <a:t>What should drive testing?</a:t>
          </a:r>
        </a:p>
      </dgm:t>
    </dgm:pt>
    <dgm:pt modelId="{BA5C2186-6E62-42E1-84CD-3C9F4168D6CF}" type="parTrans" cxnId="{1525A3BD-2F2F-4216-A0E3-979B272C00E4}">
      <dgm:prSet/>
      <dgm:spPr/>
      <dgm:t>
        <a:bodyPr/>
        <a:lstStyle/>
        <a:p>
          <a:endParaRPr lang="en-US"/>
        </a:p>
      </dgm:t>
    </dgm:pt>
    <dgm:pt modelId="{9E8D1785-AC21-474B-8F28-82B7248A9789}" type="sibTrans" cxnId="{1525A3BD-2F2F-4216-A0E3-979B272C00E4}">
      <dgm:prSet/>
      <dgm:spPr/>
      <dgm:t>
        <a:bodyPr/>
        <a:lstStyle/>
        <a:p>
          <a:endParaRPr lang="en-US"/>
        </a:p>
      </dgm:t>
    </dgm:pt>
    <dgm:pt modelId="{028F0194-B399-4824-9211-9A501344C110}">
      <dgm:prSet/>
      <dgm:spPr/>
      <dgm:t>
        <a:bodyPr/>
        <a:lstStyle/>
        <a:p>
          <a:r>
            <a:rPr lang="en-US" dirty="0"/>
            <a:t>Organizational preparedness?</a:t>
          </a:r>
        </a:p>
      </dgm:t>
    </dgm:pt>
    <dgm:pt modelId="{7CE7EA70-8BD4-4D76-900A-E387DA242D0D}" type="parTrans" cxnId="{986019FA-7EC3-449E-9AB1-F8A507702757}">
      <dgm:prSet/>
      <dgm:spPr/>
      <dgm:t>
        <a:bodyPr/>
        <a:lstStyle/>
        <a:p>
          <a:endParaRPr lang="en-US"/>
        </a:p>
      </dgm:t>
    </dgm:pt>
    <dgm:pt modelId="{2B598C96-0E4D-4F9F-82AB-6B21A4365473}" type="sibTrans" cxnId="{986019FA-7EC3-449E-9AB1-F8A507702757}">
      <dgm:prSet/>
      <dgm:spPr/>
      <dgm:t>
        <a:bodyPr/>
        <a:lstStyle/>
        <a:p>
          <a:endParaRPr lang="en-US"/>
        </a:p>
      </dgm:t>
    </dgm:pt>
    <dgm:pt modelId="{79F2EF51-C6B5-4ADE-AF05-0BDC4B43E61B}">
      <dgm:prSet/>
      <dgm:spPr/>
      <dgm:t>
        <a:bodyPr/>
        <a:lstStyle/>
        <a:p>
          <a:r>
            <a:rPr lang="en-US" dirty="0"/>
            <a:t>Threats in threat model?</a:t>
          </a:r>
        </a:p>
      </dgm:t>
    </dgm:pt>
    <dgm:pt modelId="{A5BADC76-9BFD-4C9D-AA36-75B835E74640}" type="parTrans" cxnId="{BA5345A4-890B-4FD8-BCAC-A7B235404AC2}">
      <dgm:prSet/>
      <dgm:spPr/>
      <dgm:t>
        <a:bodyPr/>
        <a:lstStyle/>
        <a:p>
          <a:endParaRPr lang="en-US"/>
        </a:p>
      </dgm:t>
    </dgm:pt>
    <dgm:pt modelId="{143557E2-228E-4D2F-9FD2-6A2F183D9485}" type="sibTrans" cxnId="{BA5345A4-890B-4FD8-BCAC-A7B235404AC2}">
      <dgm:prSet/>
      <dgm:spPr/>
      <dgm:t>
        <a:bodyPr/>
        <a:lstStyle/>
        <a:p>
          <a:endParaRPr lang="en-US"/>
        </a:p>
      </dgm:t>
    </dgm:pt>
    <dgm:pt modelId="{172A7A39-701D-435E-B65D-96B98CC7EA22}" type="pres">
      <dgm:prSet presAssocID="{D794FC56-0C6C-40E4-A7C4-16D1B7538F4F}" presName="root" presStyleCnt="0">
        <dgm:presLayoutVars>
          <dgm:dir/>
          <dgm:resizeHandles val="exact"/>
        </dgm:presLayoutVars>
      </dgm:prSet>
      <dgm:spPr/>
    </dgm:pt>
    <dgm:pt modelId="{DBC0C4BB-68E2-486E-A342-D02DE9823537}" type="pres">
      <dgm:prSet presAssocID="{9517A582-6F37-4F1D-846C-F22DC538691A}" presName="compNode" presStyleCnt="0"/>
      <dgm:spPr/>
    </dgm:pt>
    <dgm:pt modelId="{C6CDA29E-9A48-455D-9B1E-10E7CDE6DE0D}" type="pres">
      <dgm:prSet presAssocID="{9517A582-6F37-4F1D-846C-F22DC538691A}" presName="bgRect" presStyleLbl="bgShp" presStyleIdx="0" presStyleCnt="2"/>
      <dgm:spPr/>
    </dgm:pt>
    <dgm:pt modelId="{5DA3832A-095F-4962-ADED-DBB92D0CFC66}" type="pres">
      <dgm:prSet presAssocID="{9517A582-6F37-4F1D-846C-F22DC53869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954666B-5512-40BB-9600-CF97AAF6E9ED}" type="pres">
      <dgm:prSet presAssocID="{9517A582-6F37-4F1D-846C-F22DC538691A}" presName="spaceRect" presStyleCnt="0"/>
      <dgm:spPr/>
    </dgm:pt>
    <dgm:pt modelId="{F88A67BA-671C-44B5-BDE4-03C1BD267D20}" type="pres">
      <dgm:prSet presAssocID="{9517A582-6F37-4F1D-846C-F22DC538691A}" presName="parTx" presStyleLbl="revTx" presStyleIdx="0" presStyleCnt="3">
        <dgm:presLayoutVars>
          <dgm:chMax val="0"/>
          <dgm:chPref val="0"/>
        </dgm:presLayoutVars>
      </dgm:prSet>
      <dgm:spPr/>
    </dgm:pt>
    <dgm:pt modelId="{D1B0A44D-216B-4C19-8AFC-13EFAF18AAD0}" type="pres">
      <dgm:prSet presAssocID="{4DC9E10C-DE55-4DF6-9B9B-48A3FEF25C45}" presName="sibTrans" presStyleCnt="0"/>
      <dgm:spPr/>
    </dgm:pt>
    <dgm:pt modelId="{6502DC92-0B56-4011-850E-C27741128A10}" type="pres">
      <dgm:prSet presAssocID="{441AD377-44BB-443F-AD6F-4AC2CCEF4B9B}" presName="compNode" presStyleCnt="0"/>
      <dgm:spPr/>
    </dgm:pt>
    <dgm:pt modelId="{8210D6E3-E593-48AE-A35A-EC227A7C90CE}" type="pres">
      <dgm:prSet presAssocID="{441AD377-44BB-443F-AD6F-4AC2CCEF4B9B}" presName="bgRect" presStyleLbl="bgShp" presStyleIdx="1" presStyleCnt="2"/>
      <dgm:spPr/>
    </dgm:pt>
    <dgm:pt modelId="{610D2B6E-3713-47DE-9A44-46C409B3A2A2}" type="pres">
      <dgm:prSet presAssocID="{441AD377-44BB-443F-AD6F-4AC2CCEF4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08E2B46-7881-4113-AAC5-64C3189B440F}" type="pres">
      <dgm:prSet presAssocID="{441AD377-44BB-443F-AD6F-4AC2CCEF4B9B}" presName="spaceRect" presStyleCnt="0"/>
      <dgm:spPr/>
    </dgm:pt>
    <dgm:pt modelId="{FBE8A4CD-32A2-4FAD-A6E5-5B686166CED6}" type="pres">
      <dgm:prSet presAssocID="{441AD377-44BB-443F-AD6F-4AC2CCEF4B9B}" presName="parTx" presStyleLbl="revTx" presStyleIdx="1" presStyleCnt="3">
        <dgm:presLayoutVars>
          <dgm:chMax val="0"/>
          <dgm:chPref val="0"/>
        </dgm:presLayoutVars>
      </dgm:prSet>
      <dgm:spPr/>
    </dgm:pt>
    <dgm:pt modelId="{6A7BE295-FEFB-48A4-A675-F61B18E8C067}" type="pres">
      <dgm:prSet presAssocID="{441AD377-44BB-443F-AD6F-4AC2CCEF4B9B}" presName="desTx" presStyleLbl="revTx" presStyleIdx="2" presStyleCnt="3">
        <dgm:presLayoutVars/>
      </dgm:prSet>
      <dgm:spPr/>
    </dgm:pt>
  </dgm:ptLst>
  <dgm:cxnLst>
    <dgm:cxn modelId="{364C2037-0D91-43A4-94A3-8B983E0E73D3}" type="presOf" srcId="{D794FC56-0C6C-40E4-A7C4-16D1B7538F4F}" destId="{172A7A39-701D-435E-B65D-96B98CC7EA22}" srcOrd="0" destOrd="0" presId="urn:microsoft.com/office/officeart/2018/2/layout/IconVerticalSolidList"/>
    <dgm:cxn modelId="{B360C45B-B129-4C23-B020-9A94E5B0ECD1}" srcId="{D794FC56-0C6C-40E4-A7C4-16D1B7538F4F}" destId="{9517A582-6F37-4F1D-846C-F22DC538691A}" srcOrd="0" destOrd="0" parTransId="{FE70739D-EFD4-4B4B-9409-5B26AB34707A}" sibTransId="{4DC9E10C-DE55-4DF6-9B9B-48A3FEF25C45}"/>
    <dgm:cxn modelId="{679F7083-19F6-46A8-9675-BD9C5BFFB546}" type="presOf" srcId="{028F0194-B399-4824-9211-9A501344C110}" destId="{6A7BE295-FEFB-48A4-A675-F61B18E8C067}" srcOrd="0" destOrd="0" presId="urn:microsoft.com/office/officeart/2018/2/layout/IconVerticalSolidList"/>
    <dgm:cxn modelId="{BA5345A4-890B-4FD8-BCAC-A7B235404AC2}" srcId="{441AD377-44BB-443F-AD6F-4AC2CCEF4B9B}" destId="{79F2EF51-C6B5-4ADE-AF05-0BDC4B43E61B}" srcOrd="1" destOrd="0" parTransId="{A5BADC76-9BFD-4C9D-AA36-75B835E74640}" sibTransId="{143557E2-228E-4D2F-9FD2-6A2F183D9485}"/>
    <dgm:cxn modelId="{D348EAAE-6F18-4E5F-981E-559C727A5698}" type="presOf" srcId="{441AD377-44BB-443F-AD6F-4AC2CCEF4B9B}" destId="{FBE8A4CD-32A2-4FAD-A6E5-5B686166CED6}" srcOrd="0" destOrd="0" presId="urn:microsoft.com/office/officeart/2018/2/layout/IconVerticalSolidList"/>
    <dgm:cxn modelId="{1525A3BD-2F2F-4216-A0E3-979B272C00E4}" srcId="{D794FC56-0C6C-40E4-A7C4-16D1B7538F4F}" destId="{441AD377-44BB-443F-AD6F-4AC2CCEF4B9B}" srcOrd="1" destOrd="0" parTransId="{BA5C2186-6E62-42E1-84CD-3C9F4168D6CF}" sibTransId="{9E8D1785-AC21-474B-8F28-82B7248A9789}"/>
    <dgm:cxn modelId="{33D122E2-270E-4D2E-9E75-FAC55AB00039}" type="presOf" srcId="{9517A582-6F37-4F1D-846C-F22DC538691A}" destId="{F88A67BA-671C-44B5-BDE4-03C1BD267D20}" srcOrd="0" destOrd="0" presId="urn:microsoft.com/office/officeart/2018/2/layout/IconVerticalSolidList"/>
    <dgm:cxn modelId="{5663FCE3-4E18-4809-9F96-20F08F51AA0C}" type="presOf" srcId="{79F2EF51-C6B5-4ADE-AF05-0BDC4B43E61B}" destId="{6A7BE295-FEFB-48A4-A675-F61B18E8C067}" srcOrd="0" destOrd="1" presId="urn:microsoft.com/office/officeart/2018/2/layout/IconVerticalSolidList"/>
    <dgm:cxn modelId="{986019FA-7EC3-449E-9AB1-F8A507702757}" srcId="{441AD377-44BB-443F-AD6F-4AC2CCEF4B9B}" destId="{028F0194-B399-4824-9211-9A501344C110}" srcOrd="0" destOrd="0" parTransId="{7CE7EA70-8BD4-4D76-900A-E387DA242D0D}" sibTransId="{2B598C96-0E4D-4F9F-82AB-6B21A4365473}"/>
    <dgm:cxn modelId="{3245C978-CBDD-48B5-8535-317295C64FD6}" type="presParOf" srcId="{172A7A39-701D-435E-B65D-96B98CC7EA22}" destId="{DBC0C4BB-68E2-486E-A342-D02DE9823537}" srcOrd="0" destOrd="0" presId="urn:microsoft.com/office/officeart/2018/2/layout/IconVerticalSolidList"/>
    <dgm:cxn modelId="{71ECAB8A-81AB-47AC-A1FC-B8731F22F305}" type="presParOf" srcId="{DBC0C4BB-68E2-486E-A342-D02DE9823537}" destId="{C6CDA29E-9A48-455D-9B1E-10E7CDE6DE0D}" srcOrd="0" destOrd="0" presId="urn:microsoft.com/office/officeart/2018/2/layout/IconVerticalSolidList"/>
    <dgm:cxn modelId="{0C54F703-DD0E-405C-8DC7-7EEAE17D3CD8}" type="presParOf" srcId="{DBC0C4BB-68E2-486E-A342-D02DE9823537}" destId="{5DA3832A-095F-4962-ADED-DBB92D0CFC66}" srcOrd="1" destOrd="0" presId="urn:microsoft.com/office/officeart/2018/2/layout/IconVerticalSolidList"/>
    <dgm:cxn modelId="{8DBFA7EF-1155-4516-BB1B-5D9AD10CDCA1}" type="presParOf" srcId="{DBC0C4BB-68E2-486E-A342-D02DE9823537}" destId="{F954666B-5512-40BB-9600-CF97AAF6E9ED}" srcOrd="2" destOrd="0" presId="urn:microsoft.com/office/officeart/2018/2/layout/IconVerticalSolidList"/>
    <dgm:cxn modelId="{2CCD170F-30B7-4034-8224-8F21F926B497}" type="presParOf" srcId="{DBC0C4BB-68E2-486E-A342-D02DE9823537}" destId="{F88A67BA-671C-44B5-BDE4-03C1BD267D20}" srcOrd="3" destOrd="0" presId="urn:microsoft.com/office/officeart/2018/2/layout/IconVerticalSolidList"/>
    <dgm:cxn modelId="{5A5A1203-E92E-4F74-BCAB-0B438681102B}" type="presParOf" srcId="{172A7A39-701D-435E-B65D-96B98CC7EA22}" destId="{D1B0A44D-216B-4C19-8AFC-13EFAF18AAD0}" srcOrd="1" destOrd="0" presId="urn:microsoft.com/office/officeart/2018/2/layout/IconVerticalSolidList"/>
    <dgm:cxn modelId="{986825BB-AA36-4A11-8105-7277EA0873ED}" type="presParOf" srcId="{172A7A39-701D-435E-B65D-96B98CC7EA22}" destId="{6502DC92-0B56-4011-850E-C27741128A10}" srcOrd="2" destOrd="0" presId="urn:microsoft.com/office/officeart/2018/2/layout/IconVerticalSolidList"/>
    <dgm:cxn modelId="{A6F0B972-A018-49D9-9DEE-B90798DB3166}" type="presParOf" srcId="{6502DC92-0B56-4011-850E-C27741128A10}" destId="{8210D6E3-E593-48AE-A35A-EC227A7C90CE}" srcOrd="0" destOrd="0" presId="urn:microsoft.com/office/officeart/2018/2/layout/IconVerticalSolidList"/>
    <dgm:cxn modelId="{2E52D191-205D-4504-B5DE-2C1BC0DE03F1}" type="presParOf" srcId="{6502DC92-0B56-4011-850E-C27741128A10}" destId="{610D2B6E-3713-47DE-9A44-46C409B3A2A2}" srcOrd="1" destOrd="0" presId="urn:microsoft.com/office/officeart/2018/2/layout/IconVerticalSolidList"/>
    <dgm:cxn modelId="{229B839F-291E-4541-81BE-15CD32749D33}" type="presParOf" srcId="{6502DC92-0B56-4011-850E-C27741128A10}" destId="{908E2B46-7881-4113-AAC5-64C3189B440F}" srcOrd="2" destOrd="0" presId="urn:microsoft.com/office/officeart/2018/2/layout/IconVerticalSolidList"/>
    <dgm:cxn modelId="{7A434D69-7ECC-4429-B8D5-A9E19539FE33}" type="presParOf" srcId="{6502DC92-0B56-4011-850E-C27741128A10}" destId="{FBE8A4CD-32A2-4FAD-A6E5-5B686166CED6}" srcOrd="3" destOrd="0" presId="urn:microsoft.com/office/officeart/2018/2/layout/IconVerticalSolidList"/>
    <dgm:cxn modelId="{FAB4053E-F7E9-49B6-869A-5EE91E6FF668}" type="presParOf" srcId="{6502DC92-0B56-4011-850E-C27741128A10}" destId="{6A7BE295-FEFB-48A4-A675-F61B18E8C06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3E679-3E09-468F-952C-04D72C3AB44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9E6AB0C-66CC-4487-A408-6B156F443D62}">
      <dgm:prSet/>
      <dgm:spPr/>
      <dgm:t>
        <a:bodyPr/>
        <a:lstStyle/>
        <a:p>
          <a:r>
            <a:rPr lang="en-US" dirty="0"/>
            <a:t>General</a:t>
          </a:r>
        </a:p>
      </dgm:t>
    </dgm:pt>
    <dgm:pt modelId="{695B4422-D4B3-4CBD-92D8-B43B6C66DD69}" type="parTrans" cxnId="{87D6CFDE-5875-43DB-AFC8-E9BBDCA5C6B2}">
      <dgm:prSet/>
      <dgm:spPr/>
      <dgm:t>
        <a:bodyPr/>
        <a:lstStyle/>
        <a:p>
          <a:endParaRPr lang="en-US"/>
        </a:p>
      </dgm:t>
    </dgm:pt>
    <dgm:pt modelId="{A4325FF6-5702-4254-9943-663622AB6416}" type="sibTrans" cxnId="{87D6CFDE-5875-43DB-AFC8-E9BBDCA5C6B2}">
      <dgm:prSet/>
      <dgm:spPr/>
      <dgm:t>
        <a:bodyPr/>
        <a:lstStyle/>
        <a:p>
          <a:endParaRPr lang="en-US"/>
        </a:p>
      </dgm:t>
    </dgm:pt>
    <dgm:pt modelId="{EC2396E1-C0C1-4E2A-80BC-E99F09A5E7F0}">
      <dgm:prSet custT="1"/>
      <dgm:spPr/>
      <dgm:t>
        <a:bodyPr/>
        <a:lstStyle/>
        <a:p>
          <a:r>
            <a:rPr lang="en-US" sz="2000" dirty="0">
              <a:solidFill>
                <a:schemeClr val="tx1">
                  <a:lumMod val="65000"/>
                  <a:lumOff val="35000"/>
                </a:schemeClr>
              </a:solidFill>
            </a:rPr>
            <a:t>Have red teams lead by example</a:t>
          </a:r>
        </a:p>
      </dgm:t>
    </dgm:pt>
    <dgm:pt modelId="{5320B950-7CF3-4F9E-859C-2FF64A243BBC}" type="parTrans" cxnId="{D0F96FAD-DB34-4B3B-8C7F-9325F470DF3A}">
      <dgm:prSet/>
      <dgm:spPr/>
      <dgm:t>
        <a:bodyPr/>
        <a:lstStyle/>
        <a:p>
          <a:endParaRPr lang="en-US"/>
        </a:p>
      </dgm:t>
    </dgm:pt>
    <dgm:pt modelId="{4B1F9802-78EF-43DB-B708-4D12EA94A0FE}" type="sibTrans" cxnId="{D0F96FAD-DB34-4B3B-8C7F-9325F470DF3A}">
      <dgm:prSet/>
      <dgm:spPr/>
      <dgm:t>
        <a:bodyPr/>
        <a:lstStyle/>
        <a:p>
          <a:endParaRPr lang="en-US"/>
        </a:p>
      </dgm:t>
    </dgm:pt>
    <dgm:pt modelId="{490383A0-9E8D-4C4F-8F08-58D7B9FAF5A8}">
      <dgm:prSet custT="1"/>
      <dgm:spPr/>
      <dgm:t>
        <a:bodyPr/>
        <a:lstStyle/>
        <a:p>
          <a:r>
            <a:rPr lang="en-US" sz="2000" dirty="0">
              <a:solidFill>
                <a:schemeClr val="tx1">
                  <a:lumMod val="65000"/>
                  <a:lumOff val="35000"/>
                </a:schemeClr>
              </a:solidFill>
            </a:rPr>
            <a:t>Plan for exceptions</a:t>
          </a:r>
        </a:p>
      </dgm:t>
    </dgm:pt>
    <dgm:pt modelId="{259D3225-0124-4FCE-A8E0-E7F5E8676413}" type="parTrans" cxnId="{7B2DB53B-5C41-4E28-8F63-8DA5E8B69052}">
      <dgm:prSet/>
      <dgm:spPr/>
      <dgm:t>
        <a:bodyPr/>
        <a:lstStyle/>
        <a:p>
          <a:endParaRPr lang="en-US"/>
        </a:p>
      </dgm:t>
    </dgm:pt>
    <dgm:pt modelId="{69B6AA42-38B1-4BF3-9CD5-C7729031F8B0}" type="sibTrans" cxnId="{7B2DB53B-5C41-4E28-8F63-8DA5E8B69052}">
      <dgm:prSet/>
      <dgm:spPr/>
      <dgm:t>
        <a:bodyPr/>
        <a:lstStyle/>
        <a:p>
          <a:endParaRPr lang="en-US"/>
        </a:p>
      </dgm:t>
    </dgm:pt>
    <dgm:pt modelId="{1DC93D1E-70DF-416F-826C-D758E895F01A}">
      <dgm:prSet custT="1"/>
      <dgm:spPr/>
      <dgm:t>
        <a:bodyPr/>
        <a:lstStyle/>
        <a:p>
          <a:r>
            <a:rPr lang="en-US" sz="2000" dirty="0">
              <a:solidFill>
                <a:schemeClr val="tx1">
                  <a:lumMod val="65000"/>
                  <a:lumOff val="35000"/>
                </a:schemeClr>
              </a:solidFill>
            </a:rPr>
            <a:t>Keep data on “internal” infrastructure</a:t>
          </a:r>
        </a:p>
      </dgm:t>
    </dgm:pt>
    <dgm:pt modelId="{DC2770DC-766D-4555-91BF-ED01E663192A}" type="parTrans" cxnId="{59BE035B-31A3-4D0F-BAB7-03DD677A6413}">
      <dgm:prSet/>
      <dgm:spPr/>
      <dgm:t>
        <a:bodyPr/>
        <a:lstStyle/>
        <a:p>
          <a:endParaRPr lang="en-US"/>
        </a:p>
      </dgm:t>
    </dgm:pt>
    <dgm:pt modelId="{A4474ED8-8011-413B-BFA6-34AB6B2DA76E}" type="sibTrans" cxnId="{59BE035B-31A3-4D0F-BAB7-03DD677A6413}">
      <dgm:prSet/>
      <dgm:spPr/>
      <dgm:t>
        <a:bodyPr/>
        <a:lstStyle/>
        <a:p>
          <a:endParaRPr lang="en-US"/>
        </a:p>
      </dgm:t>
    </dgm:pt>
    <dgm:pt modelId="{3026C938-AA7D-43A5-9839-CFC2CC3B013F}">
      <dgm:prSet custT="1"/>
      <dgm:spPr/>
      <dgm:t>
        <a:bodyPr/>
        <a:lstStyle/>
        <a:p>
          <a:r>
            <a:rPr lang="en-US" sz="2000" dirty="0">
              <a:solidFill>
                <a:schemeClr val="tx1">
                  <a:lumMod val="65000"/>
                  <a:lumOff val="35000"/>
                </a:schemeClr>
              </a:solidFill>
            </a:rPr>
            <a:t>Allow current risk owners to keep owning risk</a:t>
          </a:r>
        </a:p>
      </dgm:t>
    </dgm:pt>
    <dgm:pt modelId="{6698FBF8-D3D8-4969-B2AF-92B0198FBFF8}" type="parTrans" cxnId="{52380581-9E97-406B-9811-0E6FBD519FAE}">
      <dgm:prSet/>
      <dgm:spPr/>
      <dgm:t>
        <a:bodyPr/>
        <a:lstStyle/>
        <a:p>
          <a:endParaRPr lang="en-US"/>
        </a:p>
      </dgm:t>
    </dgm:pt>
    <dgm:pt modelId="{982D9D3E-BEE9-4F8B-86FA-4438D49FF6B5}" type="sibTrans" cxnId="{52380581-9E97-406B-9811-0E6FBD519FAE}">
      <dgm:prSet/>
      <dgm:spPr/>
      <dgm:t>
        <a:bodyPr/>
        <a:lstStyle/>
        <a:p>
          <a:endParaRPr lang="en-US"/>
        </a:p>
      </dgm:t>
    </dgm:pt>
    <dgm:pt modelId="{D7A6C3C6-1683-4684-B870-807FC21B7F17}">
      <dgm:prSet/>
      <dgm:spPr/>
      <dgm:t>
        <a:bodyPr/>
        <a:lstStyle/>
        <a:p>
          <a:r>
            <a:rPr lang="en-US" dirty="0"/>
            <a:t>Technical</a:t>
          </a:r>
        </a:p>
      </dgm:t>
    </dgm:pt>
    <dgm:pt modelId="{4C29B1AA-AB9A-4E53-A43B-0C4732D75A20}" type="sibTrans" cxnId="{4CF2E1CD-A612-4C5B-8A48-6CCACD809E6D}">
      <dgm:prSet/>
      <dgm:spPr/>
      <dgm:t>
        <a:bodyPr/>
        <a:lstStyle/>
        <a:p>
          <a:endParaRPr lang="en-US"/>
        </a:p>
      </dgm:t>
    </dgm:pt>
    <dgm:pt modelId="{DE2A2660-EF61-44FA-B868-111C7F6BE8F7}" type="parTrans" cxnId="{4CF2E1CD-A612-4C5B-8A48-6CCACD809E6D}">
      <dgm:prSet/>
      <dgm:spPr/>
      <dgm:t>
        <a:bodyPr/>
        <a:lstStyle/>
        <a:p>
          <a:endParaRPr lang="en-US"/>
        </a:p>
      </dgm:t>
    </dgm:pt>
    <dgm:pt modelId="{06DA3390-A6AE-4E5B-82B9-1B192794D217}">
      <dgm:prSet custT="1"/>
      <dgm:spPr/>
      <dgm:t>
        <a:bodyPr/>
        <a:lstStyle/>
        <a:p>
          <a:r>
            <a:rPr lang="en-US" sz="2000" dirty="0">
              <a:solidFill>
                <a:schemeClr val="tx1">
                  <a:lumMod val="65000"/>
                  <a:lumOff val="35000"/>
                </a:schemeClr>
              </a:solidFill>
            </a:rPr>
            <a:t>Institute principle of least common mechanism</a:t>
          </a:r>
        </a:p>
      </dgm:t>
    </dgm:pt>
    <dgm:pt modelId="{1ED9C6FD-97DB-433F-BD7D-1574D855E193}" type="sibTrans" cxnId="{F31223E6-9A8D-4C90-A6C4-016881D8F3AF}">
      <dgm:prSet/>
      <dgm:spPr/>
      <dgm:t>
        <a:bodyPr/>
        <a:lstStyle/>
        <a:p>
          <a:endParaRPr lang="en-US"/>
        </a:p>
      </dgm:t>
    </dgm:pt>
    <dgm:pt modelId="{8F1EF1D7-DEAF-4FD5-8584-D19A4FE70295}" type="parTrans" cxnId="{F31223E6-9A8D-4C90-A6C4-016881D8F3AF}">
      <dgm:prSet/>
      <dgm:spPr/>
      <dgm:t>
        <a:bodyPr/>
        <a:lstStyle/>
        <a:p>
          <a:endParaRPr lang="en-US"/>
        </a:p>
      </dgm:t>
    </dgm:pt>
    <dgm:pt modelId="{445E2B7F-4B94-4AAD-BBBE-28DD8B4A5935}">
      <dgm:prSet custT="1"/>
      <dgm:spPr/>
      <dgm:t>
        <a:bodyPr/>
        <a:lstStyle/>
        <a:p>
          <a:r>
            <a:rPr lang="en-US" sz="2000" dirty="0">
              <a:solidFill>
                <a:schemeClr val="tx1">
                  <a:lumMod val="65000"/>
                  <a:lumOff val="35000"/>
                </a:schemeClr>
              </a:solidFill>
            </a:rPr>
            <a:t>Mediate data transfer</a:t>
          </a:r>
        </a:p>
      </dgm:t>
    </dgm:pt>
    <dgm:pt modelId="{69C78CCC-A381-4E02-9347-AFF5D4184E4E}" type="sibTrans" cxnId="{73DBA41B-02E0-4F7E-803C-59704AF29582}">
      <dgm:prSet/>
      <dgm:spPr/>
      <dgm:t>
        <a:bodyPr/>
        <a:lstStyle/>
        <a:p>
          <a:endParaRPr lang="en-US"/>
        </a:p>
      </dgm:t>
    </dgm:pt>
    <dgm:pt modelId="{6AA033B6-D4FB-4FE8-BB3E-D8C7AA2A9F02}" type="parTrans" cxnId="{73DBA41B-02E0-4F7E-803C-59704AF29582}">
      <dgm:prSet/>
      <dgm:spPr/>
      <dgm:t>
        <a:bodyPr/>
        <a:lstStyle/>
        <a:p>
          <a:endParaRPr lang="en-US"/>
        </a:p>
      </dgm:t>
    </dgm:pt>
    <dgm:pt modelId="{A430DA7B-C832-4934-B111-9E481454338B}">
      <dgm:prSet custT="1"/>
      <dgm:spPr/>
      <dgm:t>
        <a:bodyPr/>
        <a:lstStyle/>
        <a:p>
          <a:r>
            <a:rPr lang="en-US" sz="2000" dirty="0">
              <a:solidFill>
                <a:schemeClr val="tx1">
                  <a:lumMod val="65000"/>
                  <a:lumOff val="35000"/>
                </a:schemeClr>
              </a:solidFill>
            </a:rPr>
            <a:t>Apply principle of least privilege policies</a:t>
          </a:r>
        </a:p>
      </dgm:t>
    </dgm:pt>
    <dgm:pt modelId="{AE50C29C-483F-41AE-9C93-637452339111}" type="sibTrans" cxnId="{70F7F26F-4058-4058-8573-5D9C71D8AF60}">
      <dgm:prSet/>
      <dgm:spPr/>
      <dgm:t>
        <a:bodyPr/>
        <a:lstStyle/>
        <a:p>
          <a:endParaRPr lang="en-US"/>
        </a:p>
      </dgm:t>
    </dgm:pt>
    <dgm:pt modelId="{3D1086A0-D5B0-4CBE-9459-D3BDC2A1F4DB}" type="parTrans" cxnId="{70F7F26F-4058-4058-8573-5D9C71D8AF60}">
      <dgm:prSet/>
      <dgm:spPr/>
      <dgm:t>
        <a:bodyPr/>
        <a:lstStyle/>
        <a:p>
          <a:endParaRPr lang="en-US"/>
        </a:p>
      </dgm:t>
    </dgm:pt>
    <dgm:pt modelId="{D918CDED-67AE-F94C-B4D4-2B6A07CE071E}" type="pres">
      <dgm:prSet presAssocID="{B333E679-3E09-468F-952C-04D72C3AB446}" presName="linear" presStyleCnt="0">
        <dgm:presLayoutVars>
          <dgm:dir/>
          <dgm:animLvl val="lvl"/>
          <dgm:resizeHandles val="exact"/>
        </dgm:presLayoutVars>
      </dgm:prSet>
      <dgm:spPr/>
    </dgm:pt>
    <dgm:pt modelId="{77AE1BB0-E798-3045-A5DF-6071E6DEF462}" type="pres">
      <dgm:prSet presAssocID="{69E6AB0C-66CC-4487-A408-6B156F443D62}" presName="parentLin" presStyleCnt="0"/>
      <dgm:spPr/>
    </dgm:pt>
    <dgm:pt modelId="{3E325020-48D2-9343-9DD9-615EB874C2C2}" type="pres">
      <dgm:prSet presAssocID="{69E6AB0C-66CC-4487-A408-6B156F443D62}" presName="parentLeftMargin" presStyleLbl="node1" presStyleIdx="0" presStyleCnt="2"/>
      <dgm:spPr/>
    </dgm:pt>
    <dgm:pt modelId="{DBDC56DB-ECAF-4A4C-9EB0-56D52AC88C2E}" type="pres">
      <dgm:prSet presAssocID="{69E6AB0C-66CC-4487-A408-6B156F443D62}" presName="parentText" presStyleLbl="node1" presStyleIdx="0" presStyleCnt="2">
        <dgm:presLayoutVars>
          <dgm:chMax val="0"/>
          <dgm:bulletEnabled val="1"/>
        </dgm:presLayoutVars>
      </dgm:prSet>
      <dgm:spPr/>
    </dgm:pt>
    <dgm:pt modelId="{DD2DDBF3-02A5-4542-BC24-FA798E277F31}" type="pres">
      <dgm:prSet presAssocID="{69E6AB0C-66CC-4487-A408-6B156F443D62}" presName="negativeSpace" presStyleCnt="0"/>
      <dgm:spPr/>
    </dgm:pt>
    <dgm:pt modelId="{40FAA5E3-D578-2647-BCFA-3853F08FA90F}" type="pres">
      <dgm:prSet presAssocID="{69E6AB0C-66CC-4487-A408-6B156F443D62}" presName="childText" presStyleLbl="conFgAcc1" presStyleIdx="0" presStyleCnt="2">
        <dgm:presLayoutVars>
          <dgm:bulletEnabled val="1"/>
        </dgm:presLayoutVars>
      </dgm:prSet>
      <dgm:spPr/>
    </dgm:pt>
    <dgm:pt modelId="{E638172C-D655-0848-9615-81B3AE56F29C}" type="pres">
      <dgm:prSet presAssocID="{A4325FF6-5702-4254-9943-663622AB6416}" presName="spaceBetweenRectangles" presStyleCnt="0"/>
      <dgm:spPr/>
    </dgm:pt>
    <dgm:pt modelId="{18FD9883-68D3-D149-9DAA-9BA5C82BE78A}" type="pres">
      <dgm:prSet presAssocID="{D7A6C3C6-1683-4684-B870-807FC21B7F17}" presName="parentLin" presStyleCnt="0"/>
      <dgm:spPr/>
    </dgm:pt>
    <dgm:pt modelId="{C9A5A7D4-7E9B-FD42-9492-D312B5E5D7DF}" type="pres">
      <dgm:prSet presAssocID="{D7A6C3C6-1683-4684-B870-807FC21B7F17}" presName="parentLeftMargin" presStyleLbl="node1" presStyleIdx="0" presStyleCnt="2"/>
      <dgm:spPr/>
    </dgm:pt>
    <dgm:pt modelId="{B685439D-8656-714A-A2E7-64F65D459AE2}" type="pres">
      <dgm:prSet presAssocID="{D7A6C3C6-1683-4684-B870-807FC21B7F17}" presName="parentText" presStyleLbl="node1" presStyleIdx="1" presStyleCnt="2">
        <dgm:presLayoutVars>
          <dgm:chMax val="0"/>
          <dgm:bulletEnabled val="1"/>
        </dgm:presLayoutVars>
      </dgm:prSet>
      <dgm:spPr/>
    </dgm:pt>
    <dgm:pt modelId="{CBC76631-ADBB-934F-AEE0-EC8D3CECF4D3}" type="pres">
      <dgm:prSet presAssocID="{D7A6C3C6-1683-4684-B870-807FC21B7F17}" presName="negativeSpace" presStyleCnt="0"/>
      <dgm:spPr/>
    </dgm:pt>
    <dgm:pt modelId="{A0B18078-8BD5-C348-8460-B91BB6052C65}" type="pres">
      <dgm:prSet presAssocID="{D7A6C3C6-1683-4684-B870-807FC21B7F17}" presName="childText" presStyleLbl="conFgAcc1" presStyleIdx="1" presStyleCnt="2">
        <dgm:presLayoutVars>
          <dgm:bulletEnabled val="1"/>
        </dgm:presLayoutVars>
      </dgm:prSet>
      <dgm:spPr/>
    </dgm:pt>
  </dgm:ptLst>
  <dgm:cxnLst>
    <dgm:cxn modelId="{03BC771B-535D-C94C-BBF6-54907C1004C6}" type="presOf" srcId="{69E6AB0C-66CC-4487-A408-6B156F443D62}" destId="{3E325020-48D2-9343-9DD9-615EB874C2C2}" srcOrd="0" destOrd="0" presId="urn:microsoft.com/office/officeart/2005/8/layout/list1"/>
    <dgm:cxn modelId="{73DBA41B-02E0-4F7E-803C-59704AF29582}" srcId="{D7A6C3C6-1683-4684-B870-807FC21B7F17}" destId="{445E2B7F-4B94-4AAD-BBBE-28DD8B4A5935}" srcOrd="1" destOrd="0" parTransId="{6AA033B6-D4FB-4FE8-BB3E-D8C7AA2A9F02}" sibTransId="{69C78CCC-A381-4E02-9347-AFF5D4184E4E}"/>
    <dgm:cxn modelId="{2C1E861C-0296-5149-A71C-67AB52B8558F}" type="presOf" srcId="{D7A6C3C6-1683-4684-B870-807FC21B7F17}" destId="{C9A5A7D4-7E9B-FD42-9492-D312B5E5D7DF}" srcOrd="0" destOrd="0" presId="urn:microsoft.com/office/officeart/2005/8/layout/list1"/>
    <dgm:cxn modelId="{7B2DB53B-5C41-4E28-8F63-8DA5E8B69052}" srcId="{69E6AB0C-66CC-4487-A408-6B156F443D62}" destId="{490383A0-9E8D-4C4F-8F08-58D7B9FAF5A8}" srcOrd="1" destOrd="0" parTransId="{259D3225-0124-4FCE-A8E0-E7F5E8676413}" sibTransId="{69B6AA42-38B1-4BF3-9CD5-C7729031F8B0}"/>
    <dgm:cxn modelId="{4C5D1F55-ABA2-134A-B333-FF706F4F3A1E}" type="presOf" srcId="{B333E679-3E09-468F-952C-04D72C3AB446}" destId="{D918CDED-67AE-F94C-B4D4-2B6A07CE071E}" srcOrd="0" destOrd="0" presId="urn:microsoft.com/office/officeart/2005/8/layout/list1"/>
    <dgm:cxn modelId="{59BE035B-31A3-4D0F-BAB7-03DD677A6413}" srcId="{69E6AB0C-66CC-4487-A408-6B156F443D62}" destId="{1DC93D1E-70DF-416F-826C-D758E895F01A}" srcOrd="2" destOrd="0" parTransId="{DC2770DC-766D-4555-91BF-ED01E663192A}" sibTransId="{A4474ED8-8011-413B-BFA6-34AB6B2DA76E}"/>
    <dgm:cxn modelId="{70F7F26F-4058-4058-8573-5D9C71D8AF60}" srcId="{D7A6C3C6-1683-4684-B870-807FC21B7F17}" destId="{A430DA7B-C832-4934-B111-9E481454338B}" srcOrd="2" destOrd="0" parTransId="{3D1086A0-D5B0-4CBE-9459-D3BDC2A1F4DB}" sibTransId="{AE50C29C-483F-41AE-9C93-637452339111}"/>
    <dgm:cxn modelId="{79D02476-859B-D34A-95C2-6B50FF87D1F7}" type="presOf" srcId="{1DC93D1E-70DF-416F-826C-D758E895F01A}" destId="{40FAA5E3-D578-2647-BCFA-3853F08FA90F}" srcOrd="0" destOrd="2" presId="urn:microsoft.com/office/officeart/2005/8/layout/list1"/>
    <dgm:cxn modelId="{52380581-9E97-406B-9811-0E6FBD519FAE}" srcId="{69E6AB0C-66CC-4487-A408-6B156F443D62}" destId="{3026C938-AA7D-43A5-9839-CFC2CC3B013F}" srcOrd="3" destOrd="0" parTransId="{6698FBF8-D3D8-4969-B2AF-92B0198FBFF8}" sibTransId="{982D9D3E-BEE9-4F8B-86FA-4438D49FF6B5}"/>
    <dgm:cxn modelId="{E3A75986-6DF2-8E4D-90BF-A913674E55EC}" type="presOf" srcId="{06DA3390-A6AE-4E5B-82B9-1B192794D217}" destId="{A0B18078-8BD5-C348-8460-B91BB6052C65}" srcOrd="0" destOrd="0" presId="urn:microsoft.com/office/officeart/2005/8/layout/list1"/>
    <dgm:cxn modelId="{D0F96FAD-DB34-4B3B-8C7F-9325F470DF3A}" srcId="{69E6AB0C-66CC-4487-A408-6B156F443D62}" destId="{EC2396E1-C0C1-4E2A-80BC-E99F09A5E7F0}" srcOrd="0" destOrd="0" parTransId="{5320B950-7CF3-4F9E-859C-2FF64A243BBC}" sibTransId="{4B1F9802-78EF-43DB-B708-4D12EA94A0FE}"/>
    <dgm:cxn modelId="{CE50AAAF-6219-CB49-A454-41C1FB387479}" type="presOf" srcId="{69E6AB0C-66CC-4487-A408-6B156F443D62}" destId="{DBDC56DB-ECAF-4A4C-9EB0-56D52AC88C2E}" srcOrd="1" destOrd="0" presId="urn:microsoft.com/office/officeart/2005/8/layout/list1"/>
    <dgm:cxn modelId="{1E94C7B1-C7F0-E747-B87E-4D1140B62A30}" type="presOf" srcId="{A430DA7B-C832-4934-B111-9E481454338B}" destId="{A0B18078-8BD5-C348-8460-B91BB6052C65}" srcOrd="0" destOrd="2" presId="urn:microsoft.com/office/officeart/2005/8/layout/list1"/>
    <dgm:cxn modelId="{4CF2E1CD-A612-4C5B-8A48-6CCACD809E6D}" srcId="{B333E679-3E09-468F-952C-04D72C3AB446}" destId="{D7A6C3C6-1683-4684-B870-807FC21B7F17}" srcOrd="1" destOrd="0" parTransId="{DE2A2660-EF61-44FA-B868-111C7F6BE8F7}" sibTransId="{4C29B1AA-AB9A-4E53-A43B-0C4732D75A20}"/>
    <dgm:cxn modelId="{C84FECD9-6564-6E4E-8245-6F3766FDF9A9}" type="presOf" srcId="{445E2B7F-4B94-4AAD-BBBE-28DD8B4A5935}" destId="{A0B18078-8BD5-C348-8460-B91BB6052C65}" srcOrd="0" destOrd="1" presId="urn:microsoft.com/office/officeart/2005/8/layout/list1"/>
    <dgm:cxn modelId="{87D6CFDE-5875-43DB-AFC8-E9BBDCA5C6B2}" srcId="{B333E679-3E09-468F-952C-04D72C3AB446}" destId="{69E6AB0C-66CC-4487-A408-6B156F443D62}" srcOrd="0" destOrd="0" parTransId="{695B4422-D4B3-4CBD-92D8-B43B6C66DD69}" sibTransId="{A4325FF6-5702-4254-9943-663622AB6416}"/>
    <dgm:cxn modelId="{F31223E6-9A8D-4C90-A6C4-016881D8F3AF}" srcId="{D7A6C3C6-1683-4684-B870-807FC21B7F17}" destId="{06DA3390-A6AE-4E5B-82B9-1B192794D217}" srcOrd="0" destOrd="0" parTransId="{8F1EF1D7-DEAF-4FD5-8584-D19A4FE70295}" sibTransId="{1ED9C6FD-97DB-433F-BD7D-1574D855E193}"/>
    <dgm:cxn modelId="{DADF0FE8-EF14-3A44-896A-64294A85F109}" type="presOf" srcId="{3026C938-AA7D-43A5-9839-CFC2CC3B013F}" destId="{40FAA5E3-D578-2647-BCFA-3853F08FA90F}" srcOrd="0" destOrd="3" presId="urn:microsoft.com/office/officeart/2005/8/layout/list1"/>
    <dgm:cxn modelId="{B24FCAEE-C48B-4848-8E51-4D4A4D2BC5AA}" type="presOf" srcId="{D7A6C3C6-1683-4684-B870-807FC21B7F17}" destId="{B685439D-8656-714A-A2E7-64F65D459AE2}" srcOrd="1" destOrd="0" presId="urn:microsoft.com/office/officeart/2005/8/layout/list1"/>
    <dgm:cxn modelId="{675C3FF1-978C-824C-858E-07F740184CE7}" type="presOf" srcId="{EC2396E1-C0C1-4E2A-80BC-E99F09A5E7F0}" destId="{40FAA5E3-D578-2647-BCFA-3853F08FA90F}" srcOrd="0" destOrd="0" presId="urn:microsoft.com/office/officeart/2005/8/layout/list1"/>
    <dgm:cxn modelId="{57E4F1FD-8F62-4246-B247-89D7243EAF2C}" type="presOf" srcId="{490383A0-9E8D-4C4F-8F08-58D7B9FAF5A8}" destId="{40FAA5E3-D578-2647-BCFA-3853F08FA90F}" srcOrd="0" destOrd="1" presId="urn:microsoft.com/office/officeart/2005/8/layout/list1"/>
    <dgm:cxn modelId="{9BA296E1-99E8-2F42-A5A9-F62BDA3AF60D}" type="presParOf" srcId="{D918CDED-67AE-F94C-B4D4-2B6A07CE071E}" destId="{77AE1BB0-E798-3045-A5DF-6071E6DEF462}" srcOrd="0" destOrd="0" presId="urn:microsoft.com/office/officeart/2005/8/layout/list1"/>
    <dgm:cxn modelId="{C074C014-A14E-4246-ADF7-D9E7D61602DE}" type="presParOf" srcId="{77AE1BB0-E798-3045-A5DF-6071E6DEF462}" destId="{3E325020-48D2-9343-9DD9-615EB874C2C2}" srcOrd="0" destOrd="0" presId="urn:microsoft.com/office/officeart/2005/8/layout/list1"/>
    <dgm:cxn modelId="{4326D8C7-E2E3-8C43-96F1-FEEC08902E95}" type="presParOf" srcId="{77AE1BB0-E798-3045-A5DF-6071E6DEF462}" destId="{DBDC56DB-ECAF-4A4C-9EB0-56D52AC88C2E}" srcOrd="1" destOrd="0" presId="urn:microsoft.com/office/officeart/2005/8/layout/list1"/>
    <dgm:cxn modelId="{C06D8746-8F56-0A45-A55F-5DB3ECE9A6D5}" type="presParOf" srcId="{D918CDED-67AE-F94C-B4D4-2B6A07CE071E}" destId="{DD2DDBF3-02A5-4542-BC24-FA798E277F31}" srcOrd="1" destOrd="0" presId="urn:microsoft.com/office/officeart/2005/8/layout/list1"/>
    <dgm:cxn modelId="{D1B3927C-2C7E-CE44-BBF1-4278AF7AF659}" type="presParOf" srcId="{D918CDED-67AE-F94C-B4D4-2B6A07CE071E}" destId="{40FAA5E3-D578-2647-BCFA-3853F08FA90F}" srcOrd="2" destOrd="0" presId="urn:microsoft.com/office/officeart/2005/8/layout/list1"/>
    <dgm:cxn modelId="{15E3B8AE-2583-DC43-ADDE-18DB71AAEADF}" type="presParOf" srcId="{D918CDED-67AE-F94C-B4D4-2B6A07CE071E}" destId="{E638172C-D655-0848-9615-81B3AE56F29C}" srcOrd="3" destOrd="0" presId="urn:microsoft.com/office/officeart/2005/8/layout/list1"/>
    <dgm:cxn modelId="{FD2FCE24-DC7A-8246-B1AC-04942553B2A4}" type="presParOf" srcId="{D918CDED-67AE-F94C-B4D4-2B6A07CE071E}" destId="{18FD9883-68D3-D149-9DAA-9BA5C82BE78A}" srcOrd="4" destOrd="0" presId="urn:microsoft.com/office/officeart/2005/8/layout/list1"/>
    <dgm:cxn modelId="{CB703503-3208-AB43-9CC9-5AA948B0AB7C}" type="presParOf" srcId="{18FD9883-68D3-D149-9DAA-9BA5C82BE78A}" destId="{C9A5A7D4-7E9B-FD42-9492-D312B5E5D7DF}" srcOrd="0" destOrd="0" presId="urn:microsoft.com/office/officeart/2005/8/layout/list1"/>
    <dgm:cxn modelId="{0352F66E-7D8B-5647-9679-31A16D0E64BF}" type="presParOf" srcId="{18FD9883-68D3-D149-9DAA-9BA5C82BE78A}" destId="{B685439D-8656-714A-A2E7-64F65D459AE2}" srcOrd="1" destOrd="0" presId="urn:microsoft.com/office/officeart/2005/8/layout/list1"/>
    <dgm:cxn modelId="{B919EC9E-D729-404F-BE65-A0F53563B990}" type="presParOf" srcId="{D918CDED-67AE-F94C-B4D4-2B6A07CE071E}" destId="{CBC76631-ADBB-934F-AEE0-EC8D3CECF4D3}" srcOrd="5" destOrd="0" presId="urn:microsoft.com/office/officeart/2005/8/layout/list1"/>
    <dgm:cxn modelId="{C83EFC24-0F42-3940-9713-2B7960711A83}" type="presParOf" srcId="{D918CDED-67AE-F94C-B4D4-2B6A07CE071E}" destId="{A0B18078-8BD5-C348-8460-B91BB6052C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E96DA-9A5F-4786-8E7E-C09B844ECF6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2D427BA-35C1-4E0A-974F-7C1FA7BAA6F6}">
      <dgm:prSet/>
      <dgm:spPr/>
      <dgm:t>
        <a:bodyPr/>
        <a:lstStyle/>
        <a:p>
          <a:r>
            <a:rPr lang="en-US"/>
            <a:t>General</a:t>
          </a:r>
        </a:p>
      </dgm:t>
    </dgm:pt>
    <dgm:pt modelId="{C908319C-0376-49DC-A510-79437ACD854C}" type="parTrans" cxnId="{05626B5A-DA39-4EF0-BAF2-BC38485E5C1B}">
      <dgm:prSet/>
      <dgm:spPr/>
      <dgm:t>
        <a:bodyPr/>
        <a:lstStyle/>
        <a:p>
          <a:endParaRPr lang="en-US"/>
        </a:p>
      </dgm:t>
    </dgm:pt>
    <dgm:pt modelId="{F6F2B49C-6B1A-4575-8CFA-FA31647817CD}" type="sibTrans" cxnId="{05626B5A-DA39-4EF0-BAF2-BC38485E5C1B}">
      <dgm:prSet/>
      <dgm:spPr/>
      <dgm:t>
        <a:bodyPr/>
        <a:lstStyle/>
        <a:p>
          <a:endParaRPr lang="en-US"/>
        </a:p>
      </dgm:t>
    </dgm:pt>
    <dgm:pt modelId="{ABBEE970-219E-4EB9-9031-4ACBF78AC2C4}">
      <dgm:prSet custT="1"/>
      <dgm:spPr/>
      <dgm:t>
        <a:bodyPr/>
        <a:lstStyle/>
        <a:p>
          <a:r>
            <a:rPr lang="en-US" sz="2000" dirty="0">
              <a:solidFill>
                <a:schemeClr val="tx1">
                  <a:lumMod val="65000"/>
                  <a:lumOff val="35000"/>
                </a:schemeClr>
              </a:solidFill>
            </a:rPr>
            <a:t>Understand infrastructure/policies/procedures</a:t>
          </a:r>
        </a:p>
      </dgm:t>
    </dgm:pt>
    <dgm:pt modelId="{00C7862C-6759-4298-B23D-2BBD1D14F370}" type="parTrans" cxnId="{4CB024ED-E5E7-4ECF-B3AC-5FF0A5A77ECB}">
      <dgm:prSet/>
      <dgm:spPr/>
      <dgm:t>
        <a:bodyPr/>
        <a:lstStyle/>
        <a:p>
          <a:endParaRPr lang="en-US"/>
        </a:p>
      </dgm:t>
    </dgm:pt>
    <dgm:pt modelId="{B963B3DD-624C-4CBA-B0CE-41FC4DB445EB}" type="sibTrans" cxnId="{4CB024ED-E5E7-4ECF-B3AC-5FF0A5A77ECB}">
      <dgm:prSet/>
      <dgm:spPr/>
      <dgm:t>
        <a:bodyPr/>
        <a:lstStyle/>
        <a:p>
          <a:endParaRPr lang="en-US"/>
        </a:p>
      </dgm:t>
    </dgm:pt>
    <dgm:pt modelId="{2C66816D-1426-4175-B293-813F43317325}">
      <dgm:prSet custT="1"/>
      <dgm:spPr/>
      <dgm:t>
        <a:bodyPr/>
        <a:lstStyle/>
        <a:p>
          <a:r>
            <a:rPr lang="en-US" sz="2000" dirty="0">
              <a:solidFill>
                <a:schemeClr val="tx1">
                  <a:lumMod val="65000"/>
                  <a:lumOff val="35000"/>
                </a:schemeClr>
              </a:solidFill>
            </a:rPr>
            <a:t>Grow together as a red/blue team</a:t>
          </a:r>
        </a:p>
      </dgm:t>
    </dgm:pt>
    <dgm:pt modelId="{515DEE54-0EBD-4A91-BD01-343C5065CC98}" type="parTrans" cxnId="{42493364-EA4A-4715-8D6D-ECB4BC5BB2DA}">
      <dgm:prSet/>
      <dgm:spPr/>
      <dgm:t>
        <a:bodyPr/>
        <a:lstStyle/>
        <a:p>
          <a:endParaRPr lang="en-US"/>
        </a:p>
      </dgm:t>
    </dgm:pt>
    <dgm:pt modelId="{FA3FD1E8-6510-4591-9279-DC464EB29AF6}" type="sibTrans" cxnId="{42493364-EA4A-4715-8D6D-ECB4BC5BB2DA}">
      <dgm:prSet/>
      <dgm:spPr/>
      <dgm:t>
        <a:bodyPr/>
        <a:lstStyle/>
        <a:p>
          <a:endParaRPr lang="en-US"/>
        </a:p>
      </dgm:t>
    </dgm:pt>
    <dgm:pt modelId="{CBBE4BEA-AEE7-4014-AD9A-85128F315B64}">
      <dgm:prSet custT="1"/>
      <dgm:spPr/>
      <dgm:t>
        <a:bodyPr/>
        <a:lstStyle/>
        <a:p>
          <a:r>
            <a:rPr lang="en-US" sz="2000" dirty="0">
              <a:solidFill>
                <a:schemeClr val="tx1">
                  <a:lumMod val="65000"/>
                  <a:lumOff val="35000"/>
                </a:schemeClr>
              </a:solidFill>
            </a:rPr>
            <a:t>Offload risk to current risk owners</a:t>
          </a:r>
        </a:p>
      </dgm:t>
    </dgm:pt>
    <dgm:pt modelId="{2765260C-EAAC-4440-A73E-10222600E2F5}" type="parTrans" cxnId="{5B409F09-C195-464A-BB2C-6A84CFF1FB0E}">
      <dgm:prSet/>
      <dgm:spPr/>
      <dgm:t>
        <a:bodyPr/>
        <a:lstStyle/>
        <a:p>
          <a:endParaRPr lang="en-US"/>
        </a:p>
      </dgm:t>
    </dgm:pt>
    <dgm:pt modelId="{E970F1F2-CC11-41DC-B430-066CA68B3989}" type="sibTrans" cxnId="{5B409F09-C195-464A-BB2C-6A84CFF1FB0E}">
      <dgm:prSet/>
      <dgm:spPr/>
      <dgm:t>
        <a:bodyPr/>
        <a:lstStyle/>
        <a:p>
          <a:endParaRPr lang="en-US"/>
        </a:p>
      </dgm:t>
    </dgm:pt>
    <dgm:pt modelId="{31669764-DA51-4D78-A309-4265A0ECA249}">
      <dgm:prSet custT="1"/>
      <dgm:spPr/>
      <dgm:t>
        <a:bodyPr/>
        <a:lstStyle/>
        <a:p>
          <a:r>
            <a:rPr lang="en-US" sz="2000" dirty="0">
              <a:solidFill>
                <a:schemeClr val="tx1">
                  <a:lumMod val="65000"/>
                  <a:lumOff val="35000"/>
                </a:schemeClr>
              </a:solidFill>
            </a:rPr>
            <a:t>Build relationships that are necessary down the road</a:t>
          </a:r>
        </a:p>
      </dgm:t>
    </dgm:pt>
    <dgm:pt modelId="{2B855915-EB07-483D-BEA5-412B8097BF0D}" type="parTrans" cxnId="{2FD00EFE-9A9A-49E2-AF17-0C4A83D50FAE}">
      <dgm:prSet/>
      <dgm:spPr/>
      <dgm:t>
        <a:bodyPr/>
        <a:lstStyle/>
        <a:p>
          <a:endParaRPr lang="en-US"/>
        </a:p>
      </dgm:t>
    </dgm:pt>
    <dgm:pt modelId="{7EB3367A-B715-4F5F-9997-542689870CB2}" type="sibTrans" cxnId="{2FD00EFE-9A9A-49E2-AF17-0C4A83D50FAE}">
      <dgm:prSet/>
      <dgm:spPr/>
      <dgm:t>
        <a:bodyPr/>
        <a:lstStyle/>
        <a:p>
          <a:endParaRPr lang="en-US"/>
        </a:p>
      </dgm:t>
    </dgm:pt>
    <dgm:pt modelId="{93A22D45-2F2A-4A10-8BD6-B20103403CA5}">
      <dgm:prSet/>
      <dgm:spPr/>
      <dgm:t>
        <a:bodyPr/>
        <a:lstStyle/>
        <a:p>
          <a:r>
            <a:rPr lang="en-US"/>
            <a:t>Technical</a:t>
          </a:r>
        </a:p>
      </dgm:t>
    </dgm:pt>
    <dgm:pt modelId="{7918ADB9-6768-472B-9372-69493487BD85}" type="parTrans" cxnId="{A7A1BB2F-249D-45E5-8037-883795434C43}">
      <dgm:prSet/>
      <dgm:spPr/>
      <dgm:t>
        <a:bodyPr/>
        <a:lstStyle/>
        <a:p>
          <a:endParaRPr lang="en-US"/>
        </a:p>
      </dgm:t>
    </dgm:pt>
    <dgm:pt modelId="{897946EE-3ED6-4AF6-8DE7-0919F13F29D5}" type="sibTrans" cxnId="{A7A1BB2F-249D-45E5-8037-883795434C43}">
      <dgm:prSet/>
      <dgm:spPr/>
      <dgm:t>
        <a:bodyPr/>
        <a:lstStyle/>
        <a:p>
          <a:endParaRPr lang="en-US"/>
        </a:p>
      </dgm:t>
    </dgm:pt>
    <dgm:pt modelId="{6B27D409-5D16-4836-8DE2-4E412731B6D5}">
      <dgm:prSet custT="1"/>
      <dgm:spPr/>
      <dgm:t>
        <a:bodyPr/>
        <a:lstStyle/>
        <a:p>
          <a:r>
            <a:rPr lang="en-US" sz="2000" dirty="0">
              <a:solidFill>
                <a:schemeClr val="tx1">
                  <a:lumMod val="65000"/>
                  <a:lumOff val="35000"/>
                </a:schemeClr>
              </a:solidFill>
            </a:rPr>
            <a:t>Implement defense-in-depth</a:t>
          </a:r>
        </a:p>
      </dgm:t>
    </dgm:pt>
    <dgm:pt modelId="{0BEA1F6E-DA27-4216-B9E1-2324D02D8C38}" type="parTrans" cxnId="{E15F773A-A70A-4D2D-9E7B-F95420ACF407}">
      <dgm:prSet/>
      <dgm:spPr/>
      <dgm:t>
        <a:bodyPr/>
        <a:lstStyle/>
        <a:p>
          <a:endParaRPr lang="en-US"/>
        </a:p>
      </dgm:t>
    </dgm:pt>
    <dgm:pt modelId="{B7A442EE-5161-43B2-8E01-8FD892BFE801}" type="sibTrans" cxnId="{E15F773A-A70A-4D2D-9E7B-F95420ACF407}">
      <dgm:prSet/>
      <dgm:spPr/>
      <dgm:t>
        <a:bodyPr/>
        <a:lstStyle/>
        <a:p>
          <a:endParaRPr lang="en-US"/>
        </a:p>
      </dgm:t>
    </dgm:pt>
    <dgm:pt modelId="{B1C08EF3-E046-4EFA-A23F-D6661F3A28AD}">
      <dgm:prSet custT="1"/>
      <dgm:spPr/>
      <dgm:t>
        <a:bodyPr/>
        <a:lstStyle/>
        <a:p>
          <a:r>
            <a:rPr lang="en-US" sz="2000" dirty="0">
              <a:solidFill>
                <a:schemeClr val="tx1">
                  <a:lumMod val="65000"/>
                  <a:lumOff val="35000"/>
                </a:schemeClr>
              </a:solidFill>
            </a:rPr>
            <a:t>Log, monitor, and differentiate between activity</a:t>
          </a:r>
        </a:p>
      </dgm:t>
    </dgm:pt>
    <dgm:pt modelId="{4B46546D-062A-4951-905B-A5FE1FDE20C2}" type="parTrans" cxnId="{947319A8-A89F-4D9E-85C2-D7388578A3B3}">
      <dgm:prSet/>
      <dgm:spPr/>
      <dgm:t>
        <a:bodyPr/>
        <a:lstStyle/>
        <a:p>
          <a:endParaRPr lang="en-US"/>
        </a:p>
      </dgm:t>
    </dgm:pt>
    <dgm:pt modelId="{8C12C49D-8107-4ED7-B753-5B90F90EFDA9}" type="sibTrans" cxnId="{947319A8-A89F-4D9E-85C2-D7388578A3B3}">
      <dgm:prSet/>
      <dgm:spPr/>
      <dgm:t>
        <a:bodyPr/>
        <a:lstStyle/>
        <a:p>
          <a:endParaRPr lang="en-US"/>
        </a:p>
      </dgm:t>
    </dgm:pt>
    <dgm:pt modelId="{4E1F295C-A99A-42B7-86D5-E95F68150265}">
      <dgm:prSet custT="1"/>
      <dgm:spPr/>
      <dgm:t>
        <a:bodyPr/>
        <a:lstStyle/>
        <a:p>
          <a:r>
            <a:rPr lang="en-US" sz="2000" dirty="0">
              <a:solidFill>
                <a:schemeClr val="tx1">
                  <a:lumMod val="65000"/>
                  <a:lumOff val="35000"/>
                </a:schemeClr>
              </a:solidFill>
            </a:rPr>
            <a:t>Allow red team to focus on what they do best</a:t>
          </a:r>
        </a:p>
      </dgm:t>
    </dgm:pt>
    <dgm:pt modelId="{C1C95ECF-0BA5-43A4-BEEA-C530DB38E108}" type="parTrans" cxnId="{AC8814AC-8C01-48A1-9E95-97E9E4F33354}">
      <dgm:prSet/>
      <dgm:spPr/>
      <dgm:t>
        <a:bodyPr/>
        <a:lstStyle/>
        <a:p>
          <a:endParaRPr lang="en-US"/>
        </a:p>
      </dgm:t>
    </dgm:pt>
    <dgm:pt modelId="{083E30C0-9BC3-4178-8629-400C7D82D5E2}" type="sibTrans" cxnId="{AC8814AC-8C01-48A1-9E95-97E9E4F33354}">
      <dgm:prSet/>
      <dgm:spPr/>
      <dgm:t>
        <a:bodyPr/>
        <a:lstStyle/>
        <a:p>
          <a:endParaRPr lang="en-US"/>
        </a:p>
      </dgm:t>
    </dgm:pt>
    <dgm:pt modelId="{D721E343-B9DF-DA49-BA44-EA45DCF9299E}" type="pres">
      <dgm:prSet presAssocID="{14EE96DA-9A5F-4786-8E7E-C09B844ECF67}" presName="linear" presStyleCnt="0">
        <dgm:presLayoutVars>
          <dgm:dir/>
          <dgm:animLvl val="lvl"/>
          <dgm:resizeHandles val="exact"/>
        </dgm:presLayoutVars>
      </dgm:prSet>
      <dgm:spPr/>
    </dgm:pt>
    <dgm:pt modelId="{8BFF8F12-A893-F441-BA07-1BCD5598FD82}" type="pres">
      <dgm:prSet presAssocID="{C2D427BA-35C1-4E0A-974F-7C1FA7BAA6F6}" presName="parentLin" presStyleCnt="0"/>
      <dgm:spPr/>
    </dgm:pt>
    <dgm:pt modelId="{FA3510D0-A3FA-064B-9CFF-D67CFAA00003}" type="pres">
      <dgm:prSet presAssocID="{C2D427BA-35C1-4E0A-974F-7C1FA7BAA6F6}" presName="parentLeftMargin" presStyleLbl="node1" presStyleIdx="0" presStyleCnt="2"/>
      <dgm:spPr/>
    </dgm:pt>
    <dgm:pt modelId="{3F70ADA9-8024-A143-94BB-DE698D9ED9F4}" type="pres">
      <dgm:prSet presAssocID="{C2D427BA-35C1-4E0A-974F-7C1FA7BAA6F6}" presName="parentText" presStyleLbl="node1" presStyleIdx="0" presStyleCnt="2">
        <dgm:presLayoutVars>
          <dgm:chMax val="0"/>
          <dgm:bulletEnabled val="1"/>
        </dgm:presLayoutVars>
      </dgm:prSet>
      <dgm:spPr/>
    </dgm:pt>
    <dgm:pt modelId="{F327D260-B23F-9C4F-B3CD-E9EFA4E8893E}" type="pres">
      <dgm:prSet presAssocID="{C2D427BA-35C1-4E0A-974F-7C1FA7BAA6F6}" presName="negativeSpace" presStyleCnt="0"/>
      <dgm:spPr/>
    </dgm:pt>
    <dgm:pt modelId="{D615EE9F-6550-B640-A2DA-2D2626E58446}" type="pres">
      <dgm:prSet presAssocID="{C2D427BA-35C1-4E0A-974F-7C1FA7BAA6F6}" presName="childText" presStyleLbl="conFgAcc1" presStyleIdx="0" presStyleCnt="2">
        <dgm:presLayoutVars>
          <dgm:bulletEnabled val="1"/>
        </dgm:presLayoutVars>
      </dgm:prSet>
      <dgm:spPr/>
    </dgm:pt>
    <dgm:pt modelId="{AF432589-CA72-A44C-B230-B555C3E69172}" type="pres">
      <dgm:prSet presAssocID="{F6F2B49C-6B1A-4575-8CFA-FA31647817CD}" presName="spaceBetweenRectangles" presStyleCnt="0"/>
      <dgm:spPr/>
    </dgm:pt>
    <dgm:pt modelId="{B1633E22-402D-794D-9D47-893CEFCE122B}" type="pres">
      <dgm:prSet presAssocID="{93A22D45-2F2A-4A10-8BD6-B20103403CA5}" presName="parentLin" presStyleCnt="0"/>
      <dgm:spPr/>
    </dgm:pt>
    <dgm:pt modelId="{A9D17FEA-3459-1644-BDA7-889309C03CFA}" type="pres">
      <dgm:prSet presAssocID="{93A22D45-2F2A-4A10-8BD6-B20103403CA5}" presName="parentLeftMargin" presStyleLbl="node1" presStyleIdx="0" presStyleCnt="2"/>
      <dgm:spPr/>
    </dgm:pt>
    <dgm:pt modelId="{BDB4BBA7-CC61-3B43-B99A-8CD89479AAC4}" type="pres">
      <dgm:prSet presAssocID="{93A22D45-2F2A-4A10-8BD6-B20103403CA5}" presName="parentText" presStyleLbl="node1" presStyleIdx="1" presStyleCnt="2">
        <dgm:presLayoutVars>
          <dgm:chMax val="0"/>
          <dgm:bulletEnabled val="1"/>
        </dgm:presLayoutVars>
      </dgm:prSet>
      <dgm:spPr/>
    </dgm:pt>
    <dgm:pt modelId="{847F90DD-CBAF-5241-961D-2918B8A1A615}" type="pres">
      <dgm:prSet presAssocID="{93A22D45-2F2A-4A10-8BD6-B20103403CA5}" presName="negativeSpace" presStyleCnt="0"/>
      <dgm:spPr/>
    </dgm:pt>
    <dgm:pt modelId="{197705AF-279E-774E-B6C2-919520802D02}" type="pres">
      <dgm:prSet presAssocID="{93A22D45-2F2A-4A10-8BD6-B20103403CA5}" presName="childText" presStyleLbl="conFgAcc1" presStyleIdx="1" presStyleCnt="2">
        <dgm:presLayoutVars>
          <dgm:bulletEnabled val="1"/>
        </dgm:presLayoutVars>
      </dgm:prSet>
      <dgm:spPr/>
    </dgm:pt>
  </dgm:ptLst>
  <dgm:cxnLst>
    <dgm:cxn modelId="{7C573104-67DD-7B4F-A271-76F926483262}" type="presOf" srcId="{ABBEE970-219E-4EB9-9031-4ACBF78AC2C4}" destId="{D615EE9F-6550-B640-A2DA-2D2626E58446}" srcOrd="0" destOrd="0" presId="urn:microsoft.com/office/officeart/2005/8/layout/list1"/>
    <dgm:cxn modelId="{5B409F09-C195-464A-BB2C-6A84CFF1FB0E}" srcId="{C2D427BA-35C1-4E0A-974F-7C1FA7BAA6F6}" destId="{CBBE4BEA-AEE7-4014-AD9A-85128F315B64}" srcOrd="2" destOrd="0" parTransId="{2765260C-EAAC-4440-A73E-10222600E2F5}" sibTransId="{E970F1F2-CC11-41DC-B430-066CA68B3989}"/>
    <dgm:cxn modelId="{8005A010-3F10-184E-AF10-5E2BBD017761}" type="presOf" srcId="{93A22D45-2F2A-4A10-8BD6-B20103403CA5}" destId="{A9D17FEA-3459-1644-BDA7-889309C03CFA}" srcOrd="0" destOrd="0" presId="urn:microsoft.com/office/officeart/2005/8/layout/list1"/>
    <dgm:cxn modelId="{F23F9D16-1678-1045-9FC7-BBA9B92C178B}" type="presOf" srcId="{6B27D409-5D16-4836-8DE2-4E412731B6D5}" destId="{197705AF-279E-774E-B6C2-919520802D02}" srcOrd="0" destOrd="0" presId="urn:microsoft.com/office/officeart/2005/8/layout/list1"/>
    <dgm:cxn modelId="{DBD04C28-D587-EF40-8D70-2C710774A92D}" type="presOf" srcId="{C2D427BA-35C1-4E0A-974F-7C1FA7BAA6F6}" destId="{3F70ADA9-8024-A143-94BB-DE698D9ED9F4}" srcOrd="1" destOrd="0" presId="urn:microsoft.com/office/officeart/2005/8/layout/list1"/>
    <dgm:cxn modelId="{A7A1BB2F-249D-45E5-8037-883795434C43}" srcId="{14EE96DA-9A5F-4786-8E7E-C09B844ECF67}" destId="{93A22D45-2F2A-4A10-8BD6-B20103403CA5}" srcOrd="1" destOrd="0" parTransId="{7918ADB9-6768-472B-9372-69493487BD85}" sibTransId="{897946EE-3ED6-4AF6-8DE7-0919F13F29D5}"/>
    <dgm:cxn modelId="{E15F773A-A70A-4D2D-9E7B-F95420ACF407}" srcId="{93A22D45-2F2A-4A10-8BD6-B20103403CA5}" destId="{6B27D409-5D16-4836-8DE2-4E412731B6D5}" srcOrd="0" destOrd="0" parTransId="{0BEA1F6E-DA27-4216-B9E1-2324D02D8C38}" sibTransId="{B7A442EE-5161-43B2-8E01-8FD892BFE801}"/>
    <dgm:cxn modelId="{05626B5A-DA39-4EF0-BAF2-BC38485E5C1B}" srcId="{14EE96DA-9A5F-4786-8E7E-C09B844ECF67}" destId="{C2D427BA-35C1-4E0A-974F-7C1FA7BAA6F6}" srcOrd="0" destOrd="0" parTransId="{C908319C-0376-49DC-A510-79437ACD854C}" sibTransId="{F6F2B49C-6B1A-4575-8CFA-FA31647817CD}"/>
    <dgm:cxn modelId="{E8541C63-FEE2-024B-92D3-493B1E769182}" type="presOf" srcId="{B1C08EF3-E046-4EFA-A23F-D6661F3A28AD}" destId="{197705AF-279E-774E-B6C2-919520802D02}" srcOrd="0" destOrd="1" presId="urn:microsoft.com/office/officeart/2005/8/layout/list1"/>
    <dgm:cxn modelId="{42493364-EA4A-4715-8D6D-ECB4BC5BB2DA}" srcId="{C2D427BA-35C1-4E0A-974F-7C1FA7BAA6F6}" destId="{2C66816D-1426-4175-B293-813F43317325}" srcOrd="1" destOrd="0" parTransId="{515DEE54-0EBD-4A91-BD01-343C5065CC98}" sibTransId="{FA3FD1E8-6510-4591-9279-DC464EB29AF6}"/>
    <dgm:cxn modelId="{9EDB877B-E102-9A4E-BACE-2C6CBFB48265}" type="presOf" srcId="{93A22D45-2F2A-4A10-8BD6-B20103403CA5}" destId="{BDB4BBA7-CC61-3B43-B99A-8CD89479AAC4}" srcOrd="1" destOrd="0" presId="urn:microsoft.com/office/officeart/2005/8/layout/list1"/>
    <dgm:cxn modelId="{F248B08A-0E70-2346-9418-7FA72EA8990A}" type="presOf" srcId="{2C66816D-1426-4175-B293-813F43317325}" destId="{D615EE9F-6550-B640-A2DA-2D2626E58446}" srcOrd="0" destOrd="1" presId="urn:microsoft.com/office/officeart/2005/8/layout/list1"/>
    <dgm:cxn modelId="{A086238C-DBBB-9A48-B279-D7D7B07E8E24}" type="presOf" srcId="{31669764-DA51-4D78-A309-4265A0ECA249}" destId="{D615EE9F-6550-B640-A2DA-2D2626E58446}" srcOrd="0" destOrd="3" presId="urn:microsoft.com/office/officeart/2005/8/layout/list1"/>
    <dgm:cxn modelId="{162B92A0-E650-E04C-B9D4-578157CD4AF7}" type="presOf" srcId="{14EE96DA-9A5F-4786-8E7E-C09B844ECF67}" destId="{D721E343-B9DF-DA49-BA44-EA45DCF9299E}" srcOrd="0" destOrd="0" presId="urn:microsoft.com/office/officeart/2005/8/layout/list1"/>
    <dgm:cxn modelId="{947319A8-A89F-4D9E-85C2-D7388578A3B3}" srcId="{93A22D45-2F2A-4A10-8BD6-B20103403CA5}" destId="{B1C08EF3-E046-4EFA-A23F-D6661F3A28AD}" srcOrd="1" destOrd="0" parTransId="{4B46546D-062A-4951-905B-A5FE1FDE20C2}" sibTransId="{8C12C49D-8107-4ED7-B753-5B90F90EFDA9}"/>
    <dgm:cxn modelId="{AC8814AC-8C01-48A1-9E95-97E9E4F33354}" srcId="{93A22D45-2F2A-4A10-8BD6-B20103403CA5}" destId="{4E1F295C-A99A-42B7-86D5-E95F68150265}" srcOrd="2" destOrd="0" parTransId="{C1C95ECF-0BA5-43A4-BEEA-C530DB38E108}" sibTransId="{083E30C0-9BC3-4178-8629-400C7D82D5E2}"/>
    <dgm:cxn modelId="{C7AD0DDE-CEAD-6045-9DAF-4E179C5B7FDA}" type="presOf" srcId="{CBBE4BEA-AEE7-4014-AD9A-85128F315B64}" destId="{D615EE9F-6550-B640-A2DA-2D2626E58446}" srcOrd="0" destOrd="2" presId="urn:microsoft.com/office/officeart/2005/8/layout/list1"/>
    <dgm:cxn modelId="{2C7610E1-1C5B-FA41-AE44-0336C541E2CC}" type="presOf" srcId="{4E1F295C-A99A-42B7-86D5-E95F68150265}" destId="{197705AF-279E-774E-B6C2-919520802D02}" srcOrd="0" destOrd="2" presId="urn:microsoft.com/office/officeart/2005/8/layout/list1"/>
    <dgm:cxn modelId="{4CB024ED-E5E7-4ECF-B3AC-5FF0A5A77ECB}" srcId="{C2D427BA-35C1-4E0A-974F-7C1FA7BAA6F6}" destId="{ABBEE970-219E-4EB9-9031-4ACBF78AC2C4}" srcOrd="0" destOrd="0" parTransId="{00C7862C-6759-4298-B23D-2BBD1D14F370}" sibTransId="{B963B3DD-624C-4CBA-B0CE-41FC4DB445EB}"/>
    <dgm:cxn modelId="{62784CF5-F71E-D14F-B8DB-C93DEAD772D0}" type="presOf" srcId="{C2D427BA-35C1-4E0A-974F-7C1FA7BAA6F6}" destId="{FA3510D0-A3FA-064B-9CFF-D67CFAA00003}" srcOrd="0" destOrd="0" presId="urn:microsoft.com/office/officeart/2005/8/layout/list1"/>
    <dgm:cxn modelId="{2FD00EFE-9A9A-49E2-AF17-0C4A83D50FAE}" srcId="{C2D427BA-35C1-4E0A-974F-7C1FA7BAA6F6}" destId="{31669764-DA51-4D78-A309-4265A0ECA249}" srcOrd="3" destOrd="0" parTransId="{2B855915-EB07-483D-BEA5-412B8097BF0D}" sibTransId="{7EB3367A-B715-4F5F-9997-542689870CB2}"/>
    <dgm:cxn modelId="{72559DB8-8775-5A40-814F-EA7EBAC49368}" type="presParOf" srcId="{D721E343-B9DF-DA49-BA44-EA45DCF9299E}" destId="{8BFF8F12-A893-F441-BA07-1BCD5598FD82}" srcOrd="0" destOrd="0" presId="urn:microsoft.com/office/officeart/2005/8/layout/list1"/>
    <dgm:cxn modelId="{E5DA820B-02EA-7F4B-B61F-5605E996120F}" type="presParOf" srcId="{8BFF8F12-A893-F441-BA07-1BCD5598FD82}" destId="{FA3510D0-A3FA-064B-9CFF-D67CFAA00003}" srcOrd="0" destOrd="0" presId="urn:microsoft.com/office/officeart/2005/8/layout/list1"/>
    <dgm:cxn modelId="{E6677864-50F9-1542-8BB8-D65C8CFC2E3B}" type="presParOf" srcId="{8BFF8F12-A893-F441-BA07-1BCD5598FD82}" destId="{3F70ADA9-8024-A143-94BB-DE698D9ED9F4}" srcOrd="1" destOrd="0" presId="urn:microsoft.com/office/officeart/2005/8/layout/list1"/>
    <dgm:cxn modelId="{190EEDBE-DE66-CC49-A85B-FCF7664B923E}" type="presParOf" srcId="{D721E343-B9DF-DA49-BA44-EA45DCF9299E}" destId="{F327D260-B23F-9C4F-B3CD-E9EFA4E8893E}" srcOrd="1" destOrd="0" presId="urn:microsoft.com/office/officeart/2005/8/layout/list1"/>
    <dgm:cxn modelId="{B2FD75CE-D473-FE48-BFC8-15D4FFAC58BE}" type="presParOf" srcId="{D721E343-B9DF-DA49-BA44-EA45DCF9299E}" destId="{D615EE9F-6550-B640-A2DA-2D2626E58446}" srcOrd="2" destOrd="0" presId="urn:microsoft.com/office/officeart/2005/8/layout/list1"/>
    <dgm:cxn modelId="{BA86DA07-C33C-8349-B67F-EA8791EB19F3}" type="presParOf" srcId="{D721E343-B9DF-DA49-BA44-EA45DCF9299E}" destId="{AF432589-CA72-A44C-B230-B555C3E69172}" srcOrd="3" destOrd="0" presId="urn:microsoft.com/office/officeart/2005/8/layout/list1"/>
    <dgm:cxn modelId="{E4D597A7-A3B5-1B4E-8F2A-7A0B8136F45E}" type="presParOf" srcId="{D721E343-B9DF-DA49-BA44-EA45DCF9299E}" destId="{B1633E22-402D-794D-9D47-893CEFCE122B}" srcOrd="4" destOrd="0" presId="urn:microsoft.com/office/officeart/2005/8/layout/list1"/>
    <dgm:cxn modelId="{6D2844E4-721A-F742-AE0A-B7120F0AA397}" type="presParOf" srcId="{B1633E22-402D-794D-9D47-893CEFCE122B}" destId="{A9D17FEA-3459-1644-BDA7-889309C03CFA}" srcOrd="0" destOrd="0" presId="urn:microsoft.com/office/officeart/2005/8/layout/list1"/>
    <dgm:cxn modelId="{F5A25037-7885-C043-BC32-17ACFB3385CD}" type="presParOf" srcId="{B1633E22-402D-794D-9D47-893CEFCE122B}" destId="{BDB4BBA7-CC61-3B43-B99A-8CD89479AAC4}" srcOrd="1" destOrd="0" presId="urn:microsoft.com/office/officeart/2005/8/layout/list1"/>
    <dgm:cxn modelId="{CB5FC181-A980-4E44-9F5C-9962F0568A0A}" type="presParOf" srcId="{D721E343-B9DF-DA49-BA44-EA45DCF9299E}" destId="{847F90DD-CBAF-5241-961D-2918B8A1A615}" srcOrd="5" destOrd="0" presId="urn:microsoft.com/office/officeart/2005/8/layout/list1"/>
    <dgm:cxn modelId="{A3BC0D21-2D95-FB43-A4AB-83CA998231E6}" type="presParOf" srcId="{D721E343-B9DF-DA49-BA44-EA45DCF9299E}" destId="{197705AF-279E-774E-B6C2-919520802D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C1C626-6A68-BB47-AD00-8BF36D17D59A}" type="doc">
      <dgm:prSet loTypeId="urn:microsoft.com/office/officeart/2005/8/layout/hProcess9" loCatId="icon" qsTypeId="urn:microsoft.com/office/officeart/2005/8/quickstyle/simple1" qsCatId="simple" csTypeId="urn:microsoft.com/office/officeart/2005/8/colors/colorful2" csCatId="colorful" phldr="1"/>
      <dgm:spPr/>
      <dgm:t>
        <a:bodyPr/>
        <a:lstStyle/>
        <a:p>
          <a:endParaRPr lang="en-US"/>
        </a:p>
      </dgm:t>
    </dgm:pt>
    <dgm:pt modelId="{DDB047CC-D4B9-2F4E-A4DB-AAA25ED95592}">
      <dgm:prSet/>
      <dgm:spPr/>
      <dgm:t>
        <a:bodyPr/>
        <a:lstStyle/>
        <a:p>
          <a:r>
            <a:rPr lang="en-US"/>
            <a:t>Third Party Penetration Testing</a:t>
          </a:r>
        </a:p>
      </dgm:t>
    </dgm:pt>
    <dgm:pt modelId="{50437511-B7E6-5549-AB4D-774D9EA5F7D4}" type="parTrans" cxnId="{EBF896EF-DDBF-804E-955A-79E055084A05}">
      <dgm:prSet/>
      <dgm:spPr/>
      <dgm:t>
        <a:bodyPr/>
        <a:lstStyle/>
        <a:p>
          <a:endParaRPr lang="en-US"/>
        </a:p>
      </dgm:t>
    </dgm:pt>
    <dgm:pt modelId="{D6B33DE8-8DD2-0E4E-AC56-7A8626027B07}" type="sibTrans" cxnId="{EBF896EF-DDBF-804E-955A-79E055084A05}">
      <dgm:prSet/>
      <dgm:spPr/>
      <dgm:t>
        <a:bodyPr/>
        <a:lstStyle/>
        <a:p>
          <a:endParaRPr lang="en-US"/>
        </a:p>
      </dgm:t>
    </dgm:pt>
    <dgm:pt modelId="{1E36F0D8-D234-D649-BB8B-383744F45B43}">
      <dgm:prSet/>
      <dgm:spPr/>
      <dgm:t>
        <a:bodyPr/>
        <a:lstStyle/>
        <a:p>
          <a:r>
            <a:rPr lang="en-US"/>
            <a:t>Continuous Third Party Penetration Testing</a:t>
          </a:r>
        </a:p>
      </dgm:t>
    </dgm:pt>
    <dgm:pt modelId="{A501E123-69CE-3147-A1F4-1046EA799854}" type="parTrans" cxnId="{62E2AA60-0AB9-134F-ACBF-5435FEEA6D03}">
      <dgm:prSet/>
      <dgm:spPr/>
      <dgm:t>
        <a:bodyPr/>
        <a:lstStyle/>
        <a:p>
          <a:endParaRPr lang="en-US"/>
        </a:p>
      </dgm:t>
    </dgm:pt>
    <dgm:pt modelId="{C9169883-2033-DC41-9C06-A39F38DFB4F5}" type="sibTrans" cxnId="{62E2AA60-0AB9-134F-ACBF-5435FEEA6D03}">
      <dgm:prSet/>
      <dgm:spPr/>
      <dgm:t>
        <a:bodyPr/>
        <a:lstStyle/>
        <a:p>
          <a:endParaRPr lang="en-US"/>
        </a:p>
      </dgm:t>
    </dgm:pt>
    <dgm:pt modelId="{FA8F56AA-D4B2-B846-90C4-9DF4AC0D9F1B}">
      <dgm:prSet/>
      <dgm:spPr/>
      <dgm:t>
        <a:bodyPr/>
        <a:lstStyle/>
        <a:p>
          <a:r>
            <a:rPr lang="en-US"/>
            <a:t>Internal Penetration Testing Team</a:t>
          </a:r>
        </a:p>
      </dgm:t>
    </dgm:pt>
    <dgm:pt modelId="{9DFF2781-4F21-634D-8650-BB3B94DA7CAE}" type="parTrans" cxnId="{885D0B6B-AD95-C744-8D41-42580256879A}">
      <dgm:prSet/>
      <dgm:spPr/>
      <dgm:t>
        <a:bodyPr/>
        <a:lstStyle/>
        <a:p>
          <a:endParaRPr lang="en-US"/>
        </a:p>
      </dgm:t>
    </dgm:pt>
    <dgm:pt modelId="{CE3FA4BA-52B0-9948-91A1-B1D1F930359A}" type="sibTrans" cxnId="{885D0B6B-AD95-C744-8D41-42580256879A}">
      <dgm:prSet/>
      <dgm:spPr/>
      <dgm:t>
        <a:bodyPr/>
        <a:lstStyle/>
        <a:p>
          <a:endParaRPr lang="en-US"/>
        </a:p>
      </dgm:t>
    </dgm:pt>
    <dgm:pt modelId="{8A9BBEC6-5860-FE43-B763-0E04EC78D6EA}">
      <dgm:prSet/>
      <dgm:spPr/>
      <dgm:t>
        <a:bodyPr/>
        <a:lstStyle/>
        <a:p>
          <a:r>
            <a:rPr lang="en-US"/>
            <a:t>Internal Red Team</a:t>
          </a:r>
        </a:p>
      </dgm:t>
    </dgm:pt>
    <dgm:pt modelId="{44F2CA9F-1F01-8049-AEA3-3180706A51AC}" type="parTrans" cxnId="{FCD08A29-690A-174B-8179-2003B5802223}">
      <dgm:prSet/>
      <dgm:spPr/>
      <dgm:t>
        <a:bodyPr/>
        <a:lstStyle/>
        <a:p>
          <a:endParaRPr lang="en-US"/>
        </a:p>
      </dgm:t>
    </dgm:pt>
    <dgm:pt modelId="{EE819563-EE4B-5943-A90F-3519541F7666}" type="sibTrans" cxnId="{FCD08A29-690A-174B-8179-2003B5802223}">
      <dgm:prSet/>
      <dgm:spPr/>
      <dgm:t>
        <a:bodyPr/>
        <a:lstStyle/>
        <a:p>
          <a:endParaRPr lang="en-US"/>
        </a:p>
      </dgm:t>
    </dgm:pt>
    <dgm:pt modelId="{15E0B15E-879B-F744-A05C-C494F4E87113}">
      <dgm:prSet/>
      <dgm:spPr/>
      <dgm:t>
        <a:bodyPr/>
        <a:lstStyle/>
        <a:p>
          <a:r>
            <a:rPr lang="en-US"/>
            <a:t>Internal APT</a:t>
          </a:r>
        </a:p>
      </dgm:t>
    </dgm:pt>
    <dgm:pt modelId="{C5160A0E-B9FB-C845-A421-CEEA83C60BEA}" type="parTrans" cxnId="{D1C3ED66-C57E-D54D-B6E0-3EDE50D94B57}">
      <dgm:prSet/>
      <dgm:spPr/>
      <dgm:t>
        <a:bodyPr/>
        <a:lstStyle/>
        <a:p>
          <a:endParaRPr lang="en-US"/>
        </a:p>
      </dgm:t>
    </dgm:pt>
    <dgm:pt modelId="{F6BD975C-B76C-EA4A-9934-46F5A56E0735}" type="sibTrans" cxnId="{D1C3ED66-C57E-D54D-B6E0-3EDE50D94B57}">
      <dgm:prSet/>
      <dgm:spPr/>
      <dgm:t>
        <a:bodyPr/>
        <a:lstStyle/>
        <a:p>
          <a:endParaRPr lang="en-US"/>
        </a:p>
      </dgm:t>
    </dgm:pt>
    <dgm:pt modelId="{BDA2A64A-5A60-B447-9628-430AE5F44AD7}" type="pres">
      <dgm:prSet presAssocID="{E9C1C626-6A68-BB47-AD00-8BF36D17D59A}" presName="CompostProcess" presStyleCnt="0">
        <dgm:presLayoutVars>
          <dgm:dir/>
          <dgm:resizeHandles val="exact"/>
        </dgm:presLayoutVars>
      </dgm:prSet>
      <dgm:spPr/>
    </dgm:pt>
    <dgm:pt modelId="{1B0A7568-9255-564B-8666-40D23EBE5427}" type="pres">
      <dgm:prSet presAssocID="{E9C1C626-6A68-BB47-AD00-8BF36D17D59A}" presName="arrow" presStyleLbl="bgShp" presStyleIdx="0" presStyleCnt="1"/>
      <dgm:spPr/>
    </dgm:pt>
    <dgm:pt modelId="{12CC5379-F131-D541-967C-647AC0B88FDE}" type="pres">
      <dgm:prSet presAssocID="{E9C1C626-6A68-BB47-AD00-8BF36D17D59A}" presName="linearProcess" presStyleCnt="0"/>
      <dgm:spPr/>
    </dgm:pt>
    <dgm:pt modelId="{CB452832-B602-8445-BF50-870DF592B190}" type="pres">
      <dgm:prSet presAssocID="{DDB047CC-D4B9-2F4E-A4DB-AAA25ED95592}" presName="textNode" presStyleLbl="node1" presStyleIdx="0" presStyleCnt="5">
        <dgm:presLayoutVars>
          <dgm:bulletEnabled val="1"/>
        </dgm:presLayoutVars>
      </dgm:prSet>
      <dgm:spPr/>
    </dgm:pt>
    <dgm:pt modelId="{37BA77D6-D0E3-4842-8BD2-AAEE5A59982E}" type="pres">
      <dgm:prSet presAssocID="{D6B33DE8-8DD2-0E4E-AC56-7A8626027B07}" presName="sibTrans" presStyleCnt="0"/>
      <dgm:spPr/>
    </dgm:pt>
    <dgm:pt modelId="{F98847E4-10C0-0E42-A51B-8E2738B9347F}" type="pres">
      <dgm:prSet presAssocID="{1E36F0D8-D234-D649-BB8B-383744F45B43}" presName="textNode" presStyleLbl="node1" presStyleIdx="1" presStyleCnt="5">
        <dgm:presLayoutVars>
          <dgm:bulletEnabled val="1"/>
        </dgm:presLayoutVars>
      </dgm:prSet>
      <dgm:spPr/>
    </dgm:pt>
    <dgm:pt modelId="{412CDD6D-B619-BF4A-839B-39C8C5305B18}" type="pres">
      <dgm:prSet presAssocID="{C9169883-2033-DC41-9C06-A39F38DFB4F5}" presName="sibTrans" presStyleCnt="0"/>
      <dgm:spPr/>
    </dgm:pt>
    <dgm:pt modelId="{C3A006BD-B197-D043-938E-E05F369A1598}" type="pres">
      <dgm:prSet presAssocID="{FA8F56AA-D4B2-B846-90C4-9DF4AC0D9F1B}" presName="textNode" presStyleLbl="node1" presStyleIdx="2" presStyleCnt="5">
        <dgm:presLayoutVars>
          <dgm:bulletEnabled val="1"/>
        </dgm:presLayoutVars>
      </dgm:prSet>
      <dgm:spPr/>
    </dgm:pt>
    <dgm:pt modelId="{3BC43354-B692-0947-9B27-ADF9F27BDA68}" type="pres">
      <dgm:prSet presAssocID="{CE3FA4BA-52B0-9948-91A1-B1D1F930359A}" presName="sibTrans" presStyleCnt="0"/>
      <dgm:spPr/>
    </dgm:pt>
    <dgm:pt modelId="{2B4C361D-53A2-4842-9388-2949471B505B}" type="pres">
      <dgm:prSet presAssocID="{8A9BBEC6-5860-FE43-B763-0E04EC78D6EA}" presName="textNode" presStyleLbl="node1" presStyleIdx="3" presStyleCnt="5">
        <dgm:presLayoutVars>
          <dgm:bulletEnabled val="1"/>
        </dgm:presLayoutVars>
      </dgm:prSet>
      <dgm:spPr/>
    </dgm:pt>
    <dgm:pt modelId="{5A878913-A8F7-294D-B98D-C626730D8EFE}" type="pres">
      <dgm:prSet presAssocID="{EE819563-EE4B-5943-A90F-3519541F7666}" presName="sibTrans" presStyleCnt="0"/>
      <dgm:spPr/>
    </dgm:pt>
    <dgm:pt modelId="{86114D1E-05F8-5746-BE7B-E93985A08BA5}" type="pres">
      <dgm:prSet presAssocID="{15E0B15E-879B-F744-A05C-C494F4E87113}" presName="textNode" presStyleLbl="node1" presStyleIdx="4" presStyleCnt="5">
        <dgm:presLayoutVars>
          <dgm:bulletEnabled val="1"/>
        </dgm:presLayoutVars>
      </dgm:prSet>
      <dgm:spPr/>
    </dgm:pt>
  </dgm:ptLst>
  <dgm:cxnLst>
    <dgm:cxn modelId="{FCD08A29-690A-174B-8179-2003B5802223}" srcId="{E9C1C626-6A68-BB47-AD00-8BF36D17D59A}" destId="{8A9BBEC6-5860-FE43-B763-0E04EC78D6EA}" srcOrd="3" destOrd="0" parTransId="{44F2CA9F-1F01-8049-AEA3-3180706A51AC}" sibTransId="{EE819563-EE4B-5943-A90F-3519541F7666}"/>
    <dgm:cxn modelId="{62E2AA60-0AB9-134F-ACBF-5435FEEA6D03}" srcId="{E9C1C626-6A68-BB47-AD00-8BF36D17D59A}" destId="{1E36F0D8-D234-D649-BB8B-383744F45B43}" srcOrd="1" destOrd="0" parTransId="{A501E123-69CE-3147-A1F4-1046EA799854}" sibTransId="{C9169883-2033-DC41-9C06-A39F38DFB4F5}"/>
    <dgm:cxn modelId="{D1C3ED66-C57E-D54D-B6E0-3EDE50D94B57}" srcId="{E9C1C626-6A68-BB47-AD00-8BF36D17D59A}" destId="{15E0B15E-879B-F744-A05C-C494F4E87113}" srcOrd="4" destOrd="0" parTransId="{C5160A0E-B9FB-C845-A421-CEEA83C60BEA}" sibTransId="{F6BD975C-B76C-EA4A-9934-46F5A56E0735}"/>
    <dgm:cxn modelId="{885D0B6B-AD95-C744-8D41-42580256879A}" srcId="{E9C1C626-6A68-BB47-AD00-8BF36D17D59A}" destId="{FA8F56AA-D4B2-B846-90C4-9DF4AC0D9F1B}" srcOrd="2" destOrd="0" parTransId="{9DFF2781-4F21-634D-8650-BB3B94DA7CAE}" sibTransId="{CE3FA4BA-52B0-9948-91A1-B1D1F930359A}"/>
    <dgm:cxn modelId="{3CAF4083-F5C8-DA4E-B480-C694224BB44B}" type="presOf" srcId="{FA8F56AA-D4B2-B846-90C4-9DF4AC0D9F1B}" destId="{C3A006BD-B197-D043-938E-E05F369A1598}" srcOrd="0" destOrd="0" presId="urn:microsoft.com/office/officeart/2005/8/layout/hProcess9"/>
    <dgm:cxn modelId="{14E64787-44CB-7443-9A7D-A1B0815B6533}" type="presOf" srcId="{15E0B15E-879B-F744-A05C-C494F4E87113}" destId="{86114D1E-05F8-5746-BE7B-E93985A08BA5}" srcOrd="0" destOrd="0" presId="urn:microsoft.com/office/officeart/2005/8/layout/hProcess9"/>
    <dgm:cxn modelId="{A4A05D8C-EB92-AF4A-9C16-9AD033316445}" type="presOf" srcId="{1E36F0D8-D234-D649-BB8B-383744F45B43}" destId="{F98847E4-10C0-0E42-A51B-8E2738B9347F}" srcOrd="0" destOrd="0" presId="urn:microsoft.com/office/officeart/2005/8/layout/hProcess9"/>
    <dgm:cxn modelId="{F0A9759D-9F2B-574A-AEE7-E6D05071AD9C}" type="presOf" srcId="{8A9BBEC6-5860-FE43-B763-0E04EC78D6EA}" destId="{2B4C361D-53A2-4842-9388-2949471B505B}" srcOrd="0" destOrd="0" presId="urn:microsoft.com/office/officeart/2005/8/layout/hProcess9"/>
    <dgm:cxn modelId="{FCC0E1DC-8F5C-FE45-9C65-44F9E2ACE136}" type="presOf" srcId="{DDB047CC-D4B9-2F4E-A4DB-AAA25ED95592}" destId="{CB452832-B602-8445-BF50-870DF592B190}" srcOrd="0" destOrd="0" presId="urn:microsoft.com/office/officeart/2005/8/layout/hProcess9"/>
    <dgm:cxn modelId="{EBF896EF-DDBF-804E-955A-79E055084A05}" srcId="{E9C1C626-6A68-BB47-AD00-8BF36D17D59A}" destId="{DDB047CC-D4B9-2F4E-A4DB-AAA25ED95592}" srcOrd="0" destOrd="0" parTransId="{50437511-B7E6-5549-AB4D-774D9EA5F7D4}" sibTransId="{D6B33DE8-8DD2-0E4E-AC56-7A8626027B07}"/>
    <dgm:cxn modelId="{EC5380F5-BD7F-A14E-87BA-D6278F7FCEB2}" type="presOf" srcId="{E9C1C626-6A68-BB47-AD00-8BF36D17D59A}" destId="{BDA2A64A-5A60-B447-9628-430AE5F44AD7}" srcOrd="0" destOrd="0" presId="urn:microsoft.com/office/officeart/2005/8/layout/hProcess9"/>
    <dgm:cxn modelId="{2133FA6B-0AE8-2B47-BE1D-B05B096158D8}" type="presParOf" srcId="{BDA2A64A-5A60-B447-9628-430AE5F44AD7}" destId="{1B0A7568-9255-564B-8666-40D23EBE5427}" srcOrd="0" destOrd="0" presId="urn:microsoft.com/office/officeart/2005/8/layout/hProcess9"/>
    <dgm:cxn modelId="{A5BD5F70-38A1-7E47-9D3B-E3F594050D90}" type="presParOf" srcId="{BDA2A64A-5A60-B447-9628-430AE5F44AD7}" destId="{12CC5379-F131-D541-967C-647AC0B88FDE}" srcOrd="1" destOrd="0" presId="urn:microsoft.com/office/officeart/2005/8/layout/hProcess9"/>
    <dgm:cxn modelId="{3530E02D-A600-B84A-AEF9-804DA95F3C0D}" type="presParOf" srcId="{12CC5379-F131-D541-967C-647AC0B88FDE}" destId="{CB452832-B602-8445-BF50-870DF592B190}" srcOrd="0" destOrd="0" presId="urn:microsoft.com/office/officeart/2005/8/layout/hProcess9"/>
    <dgm:cxn modelId="{8329E496-A120-2B4A-A15C-53B7C8F52083}" type="presParOf" srcId="{12CC5379-F131-D541-967C-647AC0B88FDE}" destId="{37BA77D6-D0E3-4842-8BD2-AAEE5A59982E}" srcOrd="1" destOrd="0" presId="urn:microsoft.com/office/officeart/2005/8/layout/hProcess9"/>
    <dgm:cxn modelId="{C0863A6F-6112-0D45-8AFD-41626F93F7D8}" type="presParOf" srcId="{12CC5379-F131-D541-967C-647AC0B88FDE}" destId="{F98847E4-10C0-0E42-A51B-8E2738B9347F}" srcOrd="2" destOrd="0" presId="urn:microsoft.com/office/officeart/2005/8/layout/hProcess9"/>
    <dgm:cxn modelId="{32281615-EE55-DF48-ABA4-ECFB93D800DB}" type="presParOf" srcId="{12CC5379-F131-D541-967C-647AC0B88FDE}" destId="{412CDD6D-B619-BF4A-839B-39C8C5305B18}" srcOrd="3" destOrd="0" presId="urn:microsoft.com/office/officeart/2005/8/layout/hProcess9"/>
    <dgm:cxn modelId="{7AA01948-3C3E-0947-A218-25EA91A5B0CF}" type="presParOf" srcId="{12CC5379-F131-D541-967C-647AC0B88FDE}" destId="{C3A006BD-B197-D043-938E-E05F369A1598}" srcOrd="4" destOrd="0" presId="urn:microsoft.com/office/officeart/2005/8/layout/hProcess9"/>
    <dgm:cxn modelId="{62C25FBD-0A11-D345-923B-9B4250392CF5}" type="presParOf" srcId="{12CC5379-F131-D541-967C-647AC0B88FDE}" destId="{3BC43354-B692-0947-9B27-ADF9F27BDA68}" srcOrd="5" destOrd="0" presId="urn:microsoft.com/office/officeart/2005/8/layout/hProcess9"/>
    <dgm:cxn modelId="{E1494DC9-5FFD-B14D-9195-2D7E332EA803}" type="presParOf" srcId="{12CC5379-F131-D541-967C-647AC0B88FDE}" destId="{2B4C361D-53A2-4842-9388-2949471B505B}" srcOrd="6" destOrd="0" presId="urn:microsoft.com/office/officeart/2005/8/layout/hProcess9"/>
    <dgm:cxn modelId="{0067F2CC-A287-F347-8D8F-9C39D8D69826}" type="presParOf" srcId="{12CC5379-F131-D541-967C-647AC0B88FDE}" destId="{5A878913-A8F7-294D-B98D-C626730D8EFE}" srcOrd="7" destOrd="0" presId="urn:microsoft.com/office/officeart/2005/8/layout/hProcess9"/>
    <dgm:cxn modelId="{963A46AE-0F87-ED43-9F8D-9840FE246E2A}" type="presParOf" srcId="{12CC5379-F131-D541-967C-647AC0B88FDE}" destId="{86114D1E-05F8-5746-BE7B-E93985A08BA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FDFC5-166E-4FFB-AF82-2F181177EE41}" type="doc">
      <dgm:prSet loTypeId="urn:microsoft.com/office/officeart/2005/8/layout/default" loCatId="icon" qsTypeId="urn:microsoft.com/office/officeart/2005/8/quickstyle/simple1" qsCatId="simple" csTypeId="urn:microsoft.com/office/officeart/2005/8/colors/colorful2" csCatId="colorful"/>
      <dgm:spPr/>
      <dgm:t>
        <a:bodyPr/>
        <a:lstStyle/>
        <a:p>
          <a:endParaRPr lang="en-US"/>
        </a:p>
      </dgm:t>
    </dgm:pt>
    <dgm:pt modelId="{A3F18F15-0847-485E-99D9-3375AD028DAE}">
      <dgm:prSet/>
      <dgm:spPr/>
      <dgm:t>
        <a:bodyPr/>
        <a:lstStyle/>
        <a:p>
          <a:r>
            <a:rPr lang="en-US"/>
            <a:t>Infrastructure</a:t>
          </a:r>
        </a:p>
      </dgm:t>
    </dgm:pt>
    <dgm:pt modelId="{3AD44181-99FE-4368-82B5-CACF4CE8106E}" type="parTrans" cxnId="{9ACD82B2-34DE-45FD-9472-420A11CE1193}">
      <dgm:prSet/>
      <dgm:spPr/>
      <dgm:t>
        <a:bodyPr/>
        <a:lstStyle/>
        <a:p>
          <a:endParaRPr lang="en-US"/>
        </a:p>
      </dgm:t>
    </dgm:pt>
    <dgm:pt modelId="{E69CA967-886B-4948-A490-81F81490C177}" type="sibTrans" cxnId="{9ACD82B2-34DE-45FD-9472-420A11CE1193}">
      <dgm:prSet/>
      <dgm:spPr/>
      <dgm:t>
        <a:bodyPr/>
        <a:lstStyle/>
        <a:p>
          <a:endParaRPr lang="en-US"/>
        </a:p>
      </dgm:t>
    </dgm:pt>
    <dgm:pt modelId="{C4117623-35ED-48AE-9685-67F57C56A286}">
      <dgm:prSet/>
      <dgm:spPr/>
      <dgm:t>
        <a:bodyPr/>
        <a:lstStyle/>
        <a:p>
          <a:r>
            <a:rPr lang="en-US"/>
            <a:t>Organizational posture</a:t>
          </a:r>
        </a:p>
      </dgm:t>
    </dgm:pt>
    <dgm:pt modelId="{9D399716-22D4-41B2-A24C-0D9DFCC82380}" type="parTrans" cxnId="{4B8C973B-EA8E-42AD-B919-1CAB1DAA8D9A}">
      <dgm:prSet/>
      <dgm:spPr/>
      <dgm:t>
        <a:bodyPr/>
        <a:lstStyle/>
        <a:p>
          <a:endParaRPr lang="en-US"/>
        </a:p>
      </dgm:t>
    </dgm:pt>
    <dgm:pt modelId="{E33F5C96-00C3-4338-8891-730CD77AAB90}" type="sibTrans" cxnId="{4B8C973B-EA8E-42AD-B919-1CAB1DAA8D9A}">
      <dgm:prSet/>
      <dgm:spPr/>
      <dgm:t>
        <a:bodyPr/>
        <a:lstStyle/>
        <a:p>
          <a:endParaRPr lang="en-US"/>
        </a:p>
      </dgm:t>
    </dgm:pt>
    <dgm:pt modelId="{73BBC47F-2A43-413C-86B5-30AD35F17B1D}">
      <dgm:prSet/>
      <dgm:spPr/>
      <dgm:t>
        <a:bodyPr/>
        <a:lstStyle/>
        <a:p>
          <a:r>
            <a:rPr lang="en-US"/>
            <a:t>IT support capabilities</a:t>
          </a:r>
        </a:p>
      </dgm:t>
    </dgm:pt>
    <dgm:pt modelId="{D7002C63-5CD2-4359-9291-5FEA08109244}" type="parTrans" cxnId="{7995D706-6B62-49C5-8D2F-9ED6F65C1B36}">
      <dgm:prSet/>
      <dgm:spPr/>
      <dgm:t>
        <a:bodyPr/>
        <a:lstStyle/>
        <a:p>
          <a:endParaRPr lang="en-US"/>
        </a:p>
      </dgm:t>
    </dgm:pt>
    <dgm:pt modelId="{2F3ED1F2-4F93-4988-A84A-7B718F580A31}" type="sibTrans" cxnId="{7995D706-6B62-49C5-8D2F-9ED6F65C1B36}">
      <dgm:prSet/>
      <dgm:spPr/>
      <dgm:t>
        <a:bodyPr/>
        <a:lstStyle/>
        <a:p>
          <a:endParaRPr lang="en-US"/>
        </a:p>
      </dgm:t>
    </dgm:pt>
    <dgm:pt modelId="{9D38A2CD-B773-4F73-AB73-321AE561C919}">
      <dgm:prSet/>
      <dgm:spPr/>
      <dgm:t>
        <a:bodyPr/>
        <a:lstStyle/>
        <a:p>
          <a:r>
            <a:rPr lang="en-US"/>
            <a:t>IR capabilities</a:t>
          </a:r>
        </a:p>
      </dgm:t>
    </dgm:pt>
    <dgm:pt modelId="{424F5F3F-C1ED-4F54-B5C4-5439B7215B19}" type="parTrans" cxnId="{693D0060-6747-4AF7-B115-52E4A6DF6AAE}">
      <dgm:prSet/>
      <dgm:spPr/>
      <dgm:t>
        <a:bodyPr/>
        <a:lstStyle/>
        <a:p>
          <a:endParaRPr lang="en-US"/>
        </a:p>
      </dgm:t>
    </dgm:pt>
    <dgm:pt modelId="{525B2241-116E-46F6-92F0-9A6FBF2A1D16}" type="sibTrans" cxnId="{693D0060-6747-4AF7-B115-52E4A6DF6AAE}">
      <dgm:prSet/>
      <dgm:spPr/>
      <dgm:t>
        <a:bodyPr/>
        <a:lstStyle/>
        <a:p>
          <a:endParaRPr lang="en-US"/>
        </a:p>
      </dgm:t>
    </dgm:pt>
    <dgm:pt modelId="{99FE030C-9162-4307-BEED-43B49FDA52A5}">
      <dgm:prSet/>
      <dgm:spPr/>
      <dgm:t>
        <a:bodyPr/>
        <a:lstStyle/>
        <a:p>
          <a:r>
            <a:rPr lang="en-US"/>
            <a:t>Threat Intel</a:t>
          </a:r>
        </a:p>
      </dgm:t>
    </dgm:pt>
    <dgm:pt modelId="{A420CD6B-BC34-4640-87CE-E973553429F7}" type="parTrans" cxnId="{C21F04FA-89F1-4913-AA27-E7AC4A9F7AAC}">
      <dgm:prSet/>
      <dgm:spPr/>
      <dgm:t>
        <a:bodyPr/>
        <a:lstStyle/>
        <a:p>
          <a:endParaRPr lang="en-US"/>
        </a:p>
      </dgm:t>
    </dgm:pt>
    <dgm:pt modelId="{A8C64766-2CA4-434E-A06E-0928C1CA8D9F}" type="sibTrans" cxnId="{C21F04FA-89F1-4913-AA27-E7AC4A9F7AAC}">
      <dgm:prSet/>
      <dgm:spPr/>
      <dgm:t>
        <a:bodyPr/>
        <a:lstStyle/>
        <a:p>
          <a:endParaRPr lang="en-US"/>
        </a:p>
      </dgm:t>
    </dgm:pt>
    <dgm:pt modelId="{8C65D5C0-61CD-4D28-BF2E-94AD509E5288}">
      <dgm:prSet/>
      <dgm:spPr/>
      <dgm:t>
        <a:bodyPr/>
        <a:lstStyle/>
        <a:p>
          <a:r>
            <a:rPr lang="en-US"/>
            <a:t>Operator skill sets</a:t>
          </a:r>
        </a:p>
      </dgm:t>
    </dgm:pt>
    <dgm:pt modelId="{36BE5D9D-98A8-4B40-95C9-1C8B20231F5B}" type="parTrans" cxnId="{65E3AB2E-31AE-4B4D-A51D-83C423B0F191}">
      <dgm:prSet/>
      <dgm:spPr/>
      <dgm:t>
        <a:bodyPr/>
        <a:lstStyle/>
        <a:p>
          <a:endParaRPr lang="en-US"/>
        </a:p>
      </dgm:t>
    </dgm:pt>
    <dgm:pt modelId="{3BA99088-AD48-4A1F-A2F4-1C8CC787543C}" type="sibTrans" cxnId="{65E3AB2E-31AE-4B4D-A51D-83C423B0F191}">
      <dgm:prSet/>
      <dgm:spPr/>
      <dgm:t>
        <a:bodyPr/>
        <a:lstStyle/>
        <a:p>
          <a:endParaRPr lang="en-US"/>
        </a:p>
      </dgm:t>
    </dgm:pt>
    <dgm:pt modelId="{E6184AA6-8B0D-4CFB-AD62-858B8686EE11}">
      <dgm:prSet/>
      <dgm:spPr/>
      <dgm:t>
        <a:bodyPr/>
        <a:lstStyle/>
        <a:p>
          <a:r>
            <a:rPr lang="en-US"/>
            <a:t>SOC capabilities</a:t>
          </a:r>
        </a:p>
      </dgm:t>
    </dgm:pt>
    <dgm:pt modelId="{430D3B04-C2AA-4EED-8076-5B8AB313A542}" type="parTrans" cxnId="{681F2502-B191-47F7-B271-0A7AC0E54527}">
      <dgm:prSet/>
      <dgm:spPr/>
      <dgm:t>
        <a:bodyPr/>
        <a:lstStyle/>
        <a:p>
          <a:endParaRPr lang="en-US"/>
        </a:p>
      </dgm:t>
    </dgm:pt>
    <dgm:pt modelId="{41AFB489-6238-4BF4-8367-CC0F6ED85232}" type="sibTrans" cxnId="{681F2502-B191-47F7-B271-0A7AC0E54527}">
      <dgm:prSet/>
      <dgm:spPr/>
      <dgm:t>
        <a:bodyPr/>
        <a:lstStyle/>
        <a:p>
          <a:endParaRPr lang="en-US"/>
        </a:p>
      </dgm:t>
    </dgm:pt>
    <dgm:pt modelId="{FDCE43B2-ADA7-46A5-BA89-8765350AA567}">
      <dgm:prSet/>
      <dgm:spPr/>
      <dgm:t>
        <a:bodyPr/>
        <a:lstStyle/>
        <a:p>
          <a:r>
            <a:rPr lang="en-US"/>
            <a:t>Types of testing</a:t>
          </a:r>
        </a:p>
      </dgm:t>
    </dgm:pt>
    <dgm:pt modelId="{B98A5E81-D469-4BB0-B8A4-5D9920C3C231}" type="parTrans" cxnId="{B51A78BC-2E80-4AB2-9068-B0FD17AF942E}">
      <dgm:prSet/>
      <dgm:spPr/>
      <dgm:t>
        <a:bodyPr/>
        <a:lstStyle/>
        <a:p>
          <a:endParaRPr lang="en-US"/>
        </a:p>
      </dgm:t>
    </dgm:pt>
    <dgm:pt modelId="{5C7BC9EC-1D49-4247-9E5C-2E4095ADE244}" type="sibTrans" cxnId="{B51A78BC-2E80-4AB2-9068-B0FD17AF942E}">
      <dgm:prSet/>
      <dgm:spPr/>
      <dgm:t>
        <a:bodyPr/>
        <a:lstStyle/>
        <a:p>
          <a:endParaRPr lang="en-US"/>
        </a:p>
      </dgm:t>
    </dgm:pt>
    <dgm:pt modelId="{07AD15F3-BFBC-E342-BFDC-12C65DD0DC40}" type="pres">
      <dgm:prSet presAssocID="{19AFDFC5-166E-4FFB-AF82-2F181177EE41}" presName="diagram" presStyleCnt="0">
        <dgm:presLayoutVars>
          <dgm:dir/>
          <dgm:resizeHandles val="exact"/>
        </dgm:presLayoutVars>
      </dgm:prSet>
      <dgm:spPr/>
    </dgm:pt>
    <dgm:pt modelId="{F43D5964-3F24-264F-8CCC-6FF77B3592F3}" type="pres">
      <dgm:prSet presAssocID="{A3F18F15-0847-485E-99D9-3375AD028DAE}" presName="node" presStyleLbl="node1" presStyleIdx="0" presStyleCnt="8">
        <dgm:presLayoutVars>
          <dgm:bulletEnabled val="1"/>
        </dgm:presLayoutVars>
      </dgm:prSet>
      <dgm:spPr/>
    </dgm:pt>
    <dgm:pt modelId="{1A64E3B1-3278-3945-9F13-456CABD346A0}" type="pres">
      <dgm:prSet presAssocID="{E69CA967-886B-4948-A490-81F81490C177}" presName="sibTrans" presStyleCnt="0"/>
      <dgm:spPr/>
    </dgm:pt>
    <dgm:pt modelId="{6DAFFDEA-4F66-2E41-BFE9-D61E09282362}" type="pres">
      <dgm:prSet presAssocID="{C4117623-35ED-48AE-9685-67F57C56A286}" presName="node" presStyleLbl="node1" presStyleIdx="1" presStyleCnt="8">
        <dgm:presLayoutVars>
          <dgm:bulletEnabled val="1"/>
        </dgm:presLayoutVars>
      </dgm:prSet>
      <dgm:spPr/>
    </dgm:pt>
    <dgm:pt modelId="{CB3F516C-302A-C14F-BC0C-5D6312498D5A}" type="pres">
      <dgm:prSet presAssocID="{E33F5C96-00C3-4338-8891-730CD77AAB90}" presName="sibTrans" presStyleCnt="0"/>
      <dgm:spPr/>
    </dgm:pt>
    <dgm:pt modelId="{68DDE2B1-EC09-104B-B24A-155F9B7989D3}" type="pres">
      <dgm:prSet presAssocID="{73BBC47F-2A43-413C-86B5-30AD35F17B1D}" presName="node" presStyleLbl="node1" presStyleIdx="2" presStyleCnt="8">
        <dgm:presLayoutVars>
          <dgm:bulletEnabled val="1"/>
        </dgm:presLayoutVars>
      </dgm:prSet>
      <dgm:spPr/>
    </dgm:pt>
    <dgm:pt modelId="{970BC681-1B0B-DB4F-8EF6-90F3C7F4086B}" type="pres">
      <dgm:prSet presAssocID="{2F3ED1F2-4F93-4988-A84A-7B718F580A31}" presName="sibTrans" presStyleCnt="0"/>
      <dgm:spPr/>
    </dgm:pt>
    <dgm:pt modelId="{9AFA9211-5C18-9D44-ACC5-4D59AEBBBF6F}" type="pres">
      <dgm:prSet presAssocID="{9D38A2CD-B773-4F73-AB73-321AE561C919}" presName="node" presStyleLbl="node1" presStyleIdx="3" presStyleCnt="8">
        <dgm:presLayoutVars>
          <dgm:bulletEnabled val="1"/>
        </dgm:presLayoutVars>
      </dgm:prSet>
      <dgm:spPr/>
    </dgm:pt>
    <dgm:pt modelId="{5379262B-D775-3D4F-BD0A-0275BF3D2143}" type="pres">
      <dgm:prSet presAssocID="{525B2241-116E-46F6-92F0-9A6FBF2A1D16}" presName="sibTrans" presStyleCnt="0"/>
      <dgm:spPr/>
    </dgm:pt>
    <dgm:pt modelId="{34616C83-9A7F-384D-91A2-7AD93995CE3D}" type="pres">
      <dgm:prSet presAssocID="{99FE030C-9162-4307-BEED-43B49FDA52A5}" presName="node" presStyleLbl="node1" presStyleIdx="4" presStyleCnt="8">
        <dgm:presLayoutVars>
          <dgm:bulletEnabled val="1"/>
        </dgm:presLayoutVars>
      </dgm:prSet>
      <dgm:spPr/>
    </dgm:pt>
    <dgm:pt modelId="{7A6E032A-E97D-1F4E-9325-7652CCB0C904}" type="pres">
      <dgm:prSet presAssocID="{A8C64766-2CA4-434E-A06E-0928C1CA8D9F}" presName="sibTrans" presStyleCnt="0"/>
      <dgm:spPr/>
    </dgm:pt>
    <dgm:pt modelId="{9C8F4A26-C679-E947-89C1-880F3708DB4D}" type="pres">
      <dgm:prSet presAssocID="{8C65D5C0-61CD-4D28-BF2E-94AD509E5288}" presName="node" presStyleLbl="node1" presStyleIdx="5" presStyleCnt="8">
        <dgm:presLayoutVars>
          <dgm:bulletEnabled val="1"/>
        </dgm:presLayoutVars>
      </dgm:prSet>
      <dgm:spPr/>
    </dgm:pt>
    <dgm:pt modelId="{AC856871-3BB1-514E-8B48-B4935D5D1AE8}" type="pres">
      <dgm:prSet presAssocID="{3BA99088-AD48-4A1F-A2F4-1C8CC787543C}" presName="sibTrans" presStyleCnt="0"/>
      <dgm:spPr/>
    </dgm:pt>
    <dgm:pt modelId="{66157441-B03B-D04A-94C9-468C9004BDF4}" type="pres">
      <dgm:prSet presAssocID="{E6184AA6-8B0D-4CFB-AD62-858B8686EE11}" presName="node" presStyleLbl="node1" presStyleIdx="6" presStyleCnt="8">
        <dgm:presLayoutVars>
          <dgm:bulletEnabled val="1"/>
        </dgm:presLayoutVars>
      </dgm:prSet>
      <dgm:spPr/>
    </dgm:pt>
    <dgm:pt modelId="{B1866FAC-664B-4341-B4D9-DB6841614C5E}" type="pres">
      <dgm:prSet presAssocID="{41AFB489-6238-4BF4-8367-CC0F6ED85232}" presName="sibTrans" presStyleCnt="0"/>
      <dgm:spPr/>
    </dgm:pt>
    <dgm:pt modelId="{4518629F-0565-4449-83C0-D40A27896E84}" type="pres">
      <dgm:prSet presAssocID="{FDCE43B2-ADA7-46A5-BA89-8765350AA567}" presName="node" presStyleLbl="node1" presStyleIdx="7" presStyleCnt="8">
        <dgm:presLayoutVars>
          <dgm:bulletEnabled val="1"/>
        </dgm:presLayoutVars>
      </dgm:prSet>
      <dgm:spPr/>
    </dgm:pt>
  </dgm:ptLst>
  <dgm:cxnLst>
    <dgm:cxn modelId="{681F2502-B191-47F7-B271-0A7AC0E54527}" srcId="{19AFDFC5-166E-4FFB-AF82-2F181177EE41}" destId="{E6184AA6-8B0D-4CFB-AD62-858B8686EE11}" srcOrd="6" destOrd="0" parTransId="{430D3B04-C2AA-4EED-8076-5B8AB313A542}" sibTransId="{41AFB489-6238-4BF4-8367-CC0F6ED85232}"/>
    <dgm:cxn modelId="{1ED83C06-7334-9E4B-A142-9E2594C3D63A}" type="presOf" srcId="{99FE030C-9162-4307-BEED-43B49FDA52A5}" destId="{34616C83-9A7F-384D-91A2-7AD93995CE3D}" srcOrd="0" destOrd="0" presId="urn:microsoft.com/office/officeart/2005/8/layout/default"/>
    <dgm:cxn modelId="{7995D706-6B62-49C5-8D2F-9ED6F65C1B36}" srcId="{19AFDFC5-166E-4FFB-AF82-2F181177EE41}" destId="{73BBC47F-2A43-413C-86B5-30AD35F17B1D}" srcOrd="2" destOrd="0" parTransId="{D7002C63-5CD2-4359-9291-5FEA08109244}" sibTransId="{2F3ED1F2-4F93-4988-A84A-7B718F580A31}"/>
    <dgm:cxn modelId="{65E3AB2E-31AE-4B4D-A51D-83C423B0F191}" srcId="{19AFDFC5-166E-4FFB-AF82-2F181177EE41}" destId="{8C65D5C0-61CD-4D28-BF2E-94AD509E5288}" srcOrd="5" destOrd="0" parTransId="{36BE5D9D-98A8-4B40-95C9-1C8B20231F5B}" sibTransId="{3BA99088-AD48-4A1F-A2F4-1C8CC787543C}"/>
    <dgm:cxn modelId="{EC617F33-2586-9049-B57A-4C4DA36CE059}" type="presOf" srcId="{FDCE43B2-ADA7-46A5-BA89-8765350AA567}" destId="{4518629F-0565-4449-83C0-D40A27896E84}" srcOrd="0" destOrd="0" presId="urn:microsoft.com/office/officeart/2005/8/layout/default"/>
    <dgm:cxn modelId="{4B8C973B-EA8E-42AD-B919-1CAB1DAA8D9A}" srcId="{19AFDFC5-166E-4FFB-AF82-2F181177EE41}" destId="{C4117623-35ED-48AE-9685-67F57C56A286}" srcOrd="1" destOrd="0" parTransId="{9D399716-22D4-41B2-A24C-0D9DFCC82380}" sibTransId="{E33F5C96-00C3-4338-8891-730CD77AAB90}"/>
    <dgm:cxn modelId="{EAE7163F-CE50-9448-BF25-3ED518CBEEA5}" type="presOf" srcId="{E6184AA6-8B0D-4CFB-AD62-858B8686EE11}" destId="{66157441-B03B-D04A-94C9-468C9004BDF4}" srcOrd="0" destOrd="0" presId="urn:microsoft.com/office/officeart/2005/8/layout/default"/>
    <dgm:cxn modelId="{596F525A-F36F-6F4F-936E-DCBFB43AAFE8}" type="presOf" srcId="{C4117623-35ED-48AE-9685-67F57C56A286}" destId="{6DAFFDEA-4F66-2E41-BFE9-D61E09282362}" srcOrd="0" destOrd="0" presId="urn:microsoft.com/office/officeart/2005/8/layout/default"/>
    <dgm:cxn modelId="{11C0C95B-A517-364D-8FBE-856F824E8F53}" type="presOf" srcId="{8C65D5C0-61CD-4D28-BF2E-94AD509E5288}" destId="{9C8F4A26-C679-E947-89C1-880F3708DB4D}" srcOrd="0" destOrd="0" presId="urn:microsoft.com/office/officeart/2005/8/layout/default"/>
    <dgm:cxn modelId="{693D0060-6747-4AF7-B115-52E4A6DF6AAE}" srcId="{19AFDFC5-166E-4FFB-AF82-2F181177EE41}" destId="{9D38A2CD-B773-4F73-AB73-321AE561C919}" srcOrd="3" destOrd="0" parTransId="{424F5F3F-C1ED-4F54-B5C4-5439B7215B19}" sibTransId="{525B2241-116E-46F6-92F0-9A6FBF2A1D16}"/>
    <dgm:cxn modelId="{D34AB17D-43D1-4D40-85B8-3934C414DE10}" type="presOf" srcId="{73BBC47F-2A43-413C-86B5-30AD35F17B1D}" destId="{68DDE2B1-EC09-104B-B24A-155F9B7989D3}" srcOrd="0" destOrd="0" presId="urn:microsoft.com/office/officeart/2005/8/layout/default"/>
    <dgm:cxn modelId="{9ACD82B2-34DE-45FD-9472-420A11CE1193}" srcId="{19AFDFC5-166E-4FFB-AF82-2F181177EE41}" destId="{A3F18F15-0847-485E-99D9-3375AD028DAE}" srcOrd="0" destOrd="0" parTransId="{3AD44181-99FE-4368-82B5-CACF4CE8106E}" sibTransId="{E69CA967-886B-4948-A490-81F81490C177}"/>
    <dgm:cxn modelId="{5B033CBB-8DD4-C247-BA14-D31813331B70}" type="presOf" srcId="{19AFDFC5-166E-4FFB-AF82-2F181177EE41}" destId="{07AD15F3-BFBC-E342-BFDC-12C65DD0DC40}" srcOrd="0" destOrd="0" presId="urn:microsoft.com/office/officeart/2005/8/layout/default"/>
    <dgm:cxn modelId="{B51A78BC-2E80-4AB2-9068-B0FD17AF942E}" srcId="{19AFDFC5-166E-4FFB-AF82-2F181177EE41}" destId="{FDCE43B2-ADA7-46A5-BA89-8765350AA567}" srcOrd="7" destOrd="0" parTransId="{B98A5E81-D469-4BB0-B8A4-5D9920C3C231}" sibTransId="{5C7BC9EC-1D49-4247-9E5C-2E4095ADE244}"/>
    <dgm:cxn modelId="{320EF3E2-368F-4A45-AC59-D5B096BB59CD}" type="presOf" srcId="{9D38A2CD-B773-4F73-AB73-321AE561C919}" destId="{9AFA9211-5C18-9D44-ACC5-4D59AEBBBF6F}" srcOrd="0" destOrd="0" presId="urn:microsoft.com/office/officeart/2005/8/layout/default"/>
    <dgm:cxn modelId="{2658EAEE-345B-624F-A1EF-A84E192AEB22}" type="presOf" srcId="{A3F18F15-0847-485E-99D9-3375AD028DAE}" destId="{F43D5964-3F24-264F-8CCC-6FF77B3592F3}" srcOrd="0" destOrd="0" presId="urn:microsoft.com/office/officeart/2005/8/layout/default"/>
    <dgm:cxn modelId="{C21F04FA-89F1-4913-AA27-E7AC4A9F7AAC}" srcId="{19AFDFC5-166E-4FFB-AF82-2F181177EE41}" destId="{99FE030C-9162-4307-BEED-43B49FDA52A5}" srcOrd="4" destOrd="0" parTransId="{A420CD6B-BC34-4640-87CE-E973553429F7}" sibTransId="{A8C64766-2CA4-434E-A06E-0928C1CA8D9F}"/>
    <dgm:cxn modelId="{5C315094-C1E5-614A-BEBB-03C6272D1E0B}" type="presParOf" srcId="{07AD15F3-BFBC-E342-BFDC-12C65DD0DC40}" destId="{F43D5964-3F24-264F-8CCC-6FF77B3592F3}" srcOrd="0" destOrd="0" presId="urn:microsoft.com/office/officeart/2005/8/layout/default"/>
    <dgm:cxn modelId="{D3C96EE2-6D2C-C545-ACB5-E500EB9A4541}" type="presParOf" srcId="{07AD15F3-BFBC-E342-BFDC-12C65DD0DC40}" destId="{1A64E3B1-3278-3945-9F13-456CABD346A0}" srcOrd="1" destOrd="0" presId="urn:microsoft.com/office/officeart/2005/8/layout/default"/>
    <dgm:cxn modelId="{5B451DC3-2DC9-D642-935F-7D72BD4D6092}" type="presParOf" srcId="{07AD15F3-BFBC-E342-BFDC-12C65DD0DC40}" destId="{6DAFFDEA-4F66-2E41-BFE9-D61E09282362}" srcOrd="2" destOrd="0" presId="urn:microsoft.com/office/officeart/2005/8/layout/default"/>
    <dgm:cxn modelId="{34513DF9-3876-AE41-A0E2-A3C410727FA5}" type="presParOf" srcId="{07AD15F3-BFBC-E342-BFDC-12C65DD0DC40}" destId="{CB3F516C-302A-C14F-BC0C-5D6312498D5A}" srcOrd="3" destOrd="0" presId="urn:microsoft.com/office/officeart/2005/8/layout/default"/>
    <dgm:cxn modelId="{A183889F-5B08-7547-B2A5-70749E4CC5BF}" type="presParOf" srcId="{07AD15F3-BFBC-E342-BFDC-12C65DD0DC40}" destId="{68DDE2B1-EC09-104B-B24A-155F9B7989D3}" srcOrd="4" destOrd="0" presId="urn:microsoft.com/office/officeart/2005/8/layout/default"/>
    <dgm:cxn modelId="{84F53084-0B72-3B4B-B1E7-2A3F809FA66D}" type="presParOf" srcId="{07AD15F3-BFBC-E342-BFDC-12C65DD0DC40}" destId="{970BC681-1B0B-DB4F-8EF6-90F3C7F4086B}" srcOrd="5" destOrd="0" presId="urn:microsoft.com/office/officeart/2005/8/layout/default"/>
    <dgm:cxn modelId="{BC48B027-07E8-D44B-A2A7-6B2B157E8F19}" type="presParOf" srcId="{07AD15F3-BFBC-E342-BFDC-12C65DD0DC40}" destId="{9AFA9211-5C18-9D44-ACC5-4D59AEBBBF6F}" srcOrd="6" destOrd="0" presId="urn:microsoft.com/office/officeart/2005/8/layout/default"/>
    <dgm:cxn modelId="{9DD6CFEB-1971-3B43-A1BB-1B1E18020602}" type="presParOf" srcId="{07AD15F3-BFBC-E342-BFDC-12C65DD0DC40}" destId="{5379262B-D775-3D4F-BD0A-0275BF3D2143}" srcOrd="7" destOrd="0" presId="urn:microsoft.com/office/officeart/2005/8/layout/default"/>
    <dgm:cxn modelId="{DCD07C2B-16F6-FB4B-9DE9-B6ADC239F9B5}" type="presParOf" srcId="{07AD15F3-BFBC-E342-BFDC-12C65DD0DC40}" destId="{34616C83-9A7F-384D-91A2-7AD93995CE3D}" srcOrd="8" destOrd="0" presId="urn:microsoft.com/office/officeart/2005/8/layout/default"/>
    <dgm:cxn modelId="{82CE3A04-B99A-6A43-B6B1-C41E60BD0241}" type="presParOf" srcId="{07AD15F3-BFBC-E342-BFDC-12C65DD0DC40}" destId="{7A6E032A-E97D-1F4E-9325-7652CCB0C904}" srcOrd="9" destOrd="0" presId="urn:microsoft.com/office/officeart/2005/8/layout/default"/>
    <dgm:cxn modelId="{01123D72-3E34-634D-AF16-3B6479F5BF69}" type="presParOf" srcId="{07AD15F3-BFBC-E342-BFDC-12C65DD0DC40}" destId="{9C8F4A26-C679-E947-89C1-880F3708DB4D}" srcOrd="10" destOrd="0" presId="urn:microsoft.com/office/officeart/2005/8/layout/default"/>
    <dgm:cxn modelId="{2D0F743F-CF19-4349-A99E-72C34439A013}" type="presParOf" srcId="{07AD15F3-BFBC-E342-BFDC-12C65DD0DC40}" destId="{AC856871-3BB1-514E-8B48-B4935D5D1AE8}" srcOrd="11" destOrd="0" presId="urn:microsoft.com/office/officeart/2005/8/layout/default"/>
    <dgm:cxn modelId="{73A1F2B8-BB10-D24D-80FD-2847195CF6D6}" type="presParOf" srcId="{07AD15F3-BFBC-E342-BFDC-12C65DD0DC40}" destId="{66157441-B03B-D04A-94C9-468C9004BDF4}" srcOrd="12" destOrd="0" presId="urn:microsoft.com/office/officeart/2005/8/layout/default"/>
    <dgm:cxn modelId="{03EDDB74-90A8-564B-960B-5E30597D49DF}" type="presParOf" srcId="{07AD15F3-BFBC-E342-BFDC-12C65DD0DC40}" destId="{B1866FAC-664B-4341-B4D9-DB6841614C5E}" srcOrd="13" destOrd="0" presId="urn:microsoft.com/office/officeart/2005/8/layout/default"/>
    <dgm:cxn modelId="{9A10A9F7-CE4E-6D47-81E7-0F91A5C26D42}" type="presParOf" srcId="{07AD15F3-BFBC-E342-BFDC-12C65DD0DC40}" destId="{4518629F-0565-4449-83C0-D40A27896E8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a:t>N/A</a:t>
          </a:r>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a:t>Function of IT</a:t>
          </a:r>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BA19744F-7EEC-5648-B6A9-C26D6B5C8EE0}">
      <dgm:prSet/>
      <dgm:spPr/>
      <dgm:t>
        <a:bodyPr/>
        <a:lstStyle/>
        <a:p>
          <a:r>
            <a:rPr lang="en-US"/>
            <a:t>Unformalized, ad-hoc</a:t>
          </a:r>
        </a:p>
      </dgm:t>
    </dgm:pt>
    <dgm:pt modelId="{2BD89AB9-4828-074B-BC0B-87EA52BF5066}" type="parTrans" cxnId="{E06C7683-1E10-114F-BD84-BC4EAE7D7C7A}">
      <dgm:prSet/>
      <dgm:spPr/>
      <dgm:t>
        <a:bodyPr/>
        <a:lstStyle/>
        <a:p>
          <a:endParaRPr lang="en-US"/>
        </a:p>
      </dgm:t>
    </dgm:pt>
    <dgm:pt modelId="{EB690706-468A-C249-8526-DC4F2FA1EDD9}" type="sibTrans" cxnId="{E06C7683-1E10-114F-BD84-BC4EAE7D7C7A}">
      <dgm:prSet/>
      <dgm:spPr/>
      <dgm:t>
        <a:bodyPr/>
        <a:lstStyle/>
        <a:p>
          <a:endParaRPr lang="en-US"/>
        </a:p>
      </dgm:t>
    </dgm:pt>
    <dgm:pt modelId="{4D4D9E3E-4BAB-A442-8558-7AC03C6FC144}">
      <dgm:prSet/>
      <dgm:spPr/>
      <dgm:t>
        <a:bodyPr/>
        <a:lstStyle/>
        <a:p>
          <a:r>
            <a:rPr lang="en-US"/>
            <a:t>"Know who to call"</a:t>
          </a:r>
        </a:p>
      </dgm:t>
    </dgm:pt>
    <dgm:pt modelId="{FA7EF69C-85FE-F443-BF8D-F5EC735F05D6}" type="parTrans" cxnId="{DC436F7E-D5C6-844D-B4B9-57469F547D7B}">
      <dgm:prSet/>
      <dgm:spPr/>
      <dgm:t>
        <a:bodyPr/>
        <a:lstStyle/>
        <a:p>
          <a:endParaRPr lang="en-US"/>
        </a:p>
      </dgm:t>
    </dgm:pt>
    <dgm:pt modelId="{2819A650-55FE-8E48-B654-C01D85687279}" type="sibTrans" cxnId="{DC436F7E-D5C6-844D-B4B9-57469F547D7B}">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a:t>Centralized Logging and SIEM</a:t>
          </a:r>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EC914B8B-ABA0-104A-BBF9-CF67EE846B43}">
      <dgm:prSet/>
      <dgm:spPr/>
      <dgm:t>
        <a:bodyPr/>
        <a:lstStyle/>
        <a:p>
          <a:r>
            <a:rPr lang="en-US"/>
            <a:t>Fair organizational detection coverage</a:t>
          </a:r>
        </a:p>
      </dgm:t>
    </dgm:pt>
    <dgm:pt modelId="{D44B50C7-5618-0643-B1D9-A208A6226130}" type="parTrans" cxnId="{62C2B4CB-92EE-0047-9916-0EDF33900F89}">
      <dgm:prSet/>
      <dgm:spPr/>
      <dgm:t>
        <a:bodyPr/>
        <a:lstStyle/>
        <a:p>
          <a:endParaRPr lang="en-US"/>
        </a:p>
      </dgm:t>
    </dgm:pt>
    <dgm:pt modelId="{92F0A5C2-4C1E-4044-809D-F251200F49A4}" type="sibTrans" cxnId="{62C2B4CB-92EE-0047-9916-0EDF33900F89}">
      <dgm:prSet/>
      <dgm:spPr/>
      <dgm:t>
        <a:bodyPr/>
        <a:lstStyle/>
        <a:p>
          <a:endParaRPr lang="en-US"/>
        </a:p>
      </dgm:t>
    </dgm:pt>
    <dgm:pt modelId="{D7A60E2A-BD2B-5545-BC5F-324B85DA0FCF}">
      <dgm:prSet/>
      <dgm:spPr/>
      <dgm:t>
        <a:bodyPr/>
        <a:lstStyle/>
        <a:p>
          <a:r>
            <a:rPr lang="en-US"/>
            <a:t>Single indicator based detection</a:t>
          </a:r>
        </a:p>
      </dgm:t>
    </dgm:pt>
    <dgm:pt modelId="{8B128E12-AB9C-A745-A8F8-A9F33F68EE82}" type="parTrans" cxnId="{2AB65CEA-BF10-BB4B-9505-CE4D77FD983F}">
      <dgm:prSet/>
      <dgm:spPr/>
      <dgm:t>
        <a:bodyPr/>
        <a:lstStyle/>
        <a:p>
          <a:endParaRPr lang="en-US"/>
        </a:p>
      </dgm:t>
    </dgm:pt>
    <dgm:pt modelId="{91874D68-290F-FB43-AA98-01C93EC344E0}" type="sibTrans" cxnId="{2AB65CEA-BF10-BB4B-9505-CE4D77FD983F}">
      <dgm:prSet/>
      <dgm:spPr/>
      <dgm:t>
        <a:bodyPr/>
        <a:lstStyle/>
        <a:p>
          <a:endParaRPr lang="en-US"/>
        </a:p>
      </dgm:t>
    </dgm:pt>
    <dgm:pt modelId="{2FCAF4F9-5033-FA4D-9F85-EEBA11AE9A3B}">
      <dgm:prSet/>
      <dgm:spPr/>
      <dgm:t>
        <a:bodyPr/>
        <a:lstStyle/>
        <a:p>
          <a:r>
            <a:rPr lang="en-US"/>
            <a:t>Self-directed</a:t>
          </a:r>
        </a:p>
      </dgm:t>
    </dgm:pt>
    <dgm:pt modelId="{66C1201D-3DDC-8541-BED1-0D954D944E8E}" type="parTrans" cxnId="{A8EAAC36-8DEB-6E4D-B0F1-9EA1EE982D23}">
      <dgm:prSet/>
      <dgm:spPr/>
      <dgm:t>
        <a:bodyPr/>
        <a:lstStyle/>
        <a:p>
          <a:endParaRPr lang="en-US"/>
        </a:p>
      </dgm:t>
    </dgm:pt>
    <dgm:pt modelId="{F09E37EC-CA94-7248-A0F0-D59F3E1CF2F7}" type="sibTrans" cxnId="{A8EAAC36-8DEB-6E4D-B0F1-9EA1EE982D23}">
      <dgm:prSet/>
      <dgm:spPr/>
      <dgm:t>
        <a:bodyPr/>
        <a:lstStyle/>
        <a:p>
          <a:endParaRPr lang="en-US"/>
        </a:p>
      </dgm:t>
    </dgm:pt>
    <dgm:pt modelId="{FEB92C15-A4D9-3946-9504-E9AD70D4B4F5}">
      <dgm:prSet/>
      <dgm:spPr/>
      <dgm:t>
        <a:bodyPr/>
        <a:lstStyle/>
        <a:p>
          <a:r>
            <a:rPr lang="en-US"/>
            <a:t>Build sophistication through testing findingse</a:t>
          </a:r>
        </a:p>
      </dgm:t>
    </dgm:pt>
    <dgm:pt modelId="{C29B823F-CDFA-7C4C-BC96-1040FFF1B8F2}" type="parTrans" cxnId="{E3DADF68-B9D4-744C-BB85-F34C1B1DA638}">
      <dgm:prSet/>
      <dgm:spPr/>
      <dgm:t>
        <a:bodyPr/>
        <a:lstStyle/>
        <a:p>
          <a:endParaRPr lang="en-US"/>
        </a:p>
      </dgm:t>
    </dgm:pt>
    <dgm:pt modelId="{2671B05E-DD8F-7F4C-9B59-D9354DC09329}" type="sibTrans" cxnId="{E3DADF68-B9D4-744C-BB85-F34C1B1DA638}">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a:t>Fair organizational detection coverage</a:t>
          </a:r>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03B0C721-C94D-8A4D-BDEC-C59E85D2E066}">
      <dgm:prSet/>
      <dgm:spPr/>
      <dgm:t>
        <a:bodyPr/>
        <a:lstStyle/>
        <a:p>
          <a:r>
            <a:rPr lang="en-US"/>
            <a:t>Centralized Logging and SIEM</a:t>
          </a:r>
        </a:p>
      </dgm:t>
    </dgm:pt>
    <dgm:pt modelId="{D7A2059A-E087-D944-8CAA-4BBE49058035}" type="parTrans" cxnId="{109D35C2-7790-9142-A208-533C3655ADE1}">
      <dgm:prSet/>
      <dgm:spPr/>
      <dgm:t>
        <a:bodyPr/>
        <a:lstStyle/>
        <a:p>
          <a:endParaRPr lang="en-US"/>
        </a:p>
      </dgm:t>
    </dgm:pt>
    <dgm:pt modelId="{146C4C57-7912-114A-BB99-F3E0325F1A3C}" type="sibTrans" cxnId="{109D35C2-7790-9142-A208-533C3655ADE1}">
      <dgm:prSet/>
      <dgm:spPr/>
      <dgm:t>
        <a:bodyPr/>
        <a:lstStyle/>
        <a:p>
          <a:endParaRPr lang="en-US"/>
        </a:p>
      </dgm:t>
    </dgm:pt>
    <dgm:pt modelId="{056C9654-939D-7B46-BC16-C7714932542A}">
      <dgm:prSet/>
      <dgm:spPr/>
      <dgm:t>
        <a:bodyPr/>
        <a:lstStyle/>
        <a:p>
          <a:r>
            <a:rPr lang="en-US"/>
            <a:t>Coordinated playbooks</a:t>
          </a:r>
        </a:p>
      </dgm:t>
    </dgm:pt>
    <dgm:pt modelId="{694C7C12-D0B8-9240-B13B-D453762B8ADA}" type="parTrans" cxnId="{8FADF7B4-29FE-6E4E-BF0E-C1731B6C3798}">
      <dgm:prSet/>
      <dgm:spPr/>
      <dgm:t>
        <a:bodyPr/>
        <a:lstStyle/>
        <a:p>
          <a:endParaRPr lang="en-US"/>
        </a:p>
      </dgm:t>
    </dgm:pt>
    <dgm:pt modelId="{C4F25B6A-9432-5744-B42D-7C743C8AB532}" type="sibTrans" cxnId="{8FADF7B4-29FE-6E4E-BF0E-C1731B6C3798}">
      <dgm:prSet/>
      <dgm:spPr/>
      <dgm:t>
        <a:bodyPr/>
        <a:lstStyle/>
        <a:p>
          <a:endParaRPr lang="en-US"/>
        </a:p>
      </dgm:t>
    </dgm:pt>
    <dgm:pt modelId="{92E7699A-F50F-C846-A9F0-B9BDD1A7B7F6}">
      <dgm:prSet/>
      <dgm:spPr/>
      <dgm:t>
        <a:bodyPr/>
        <a:lstStyle/>
        <a:p>
          <a:r>
            <a:rPr lang="en-US"/>
            <a:t>Build sophistication through testing findings</a:t>
          </a:r>
        </a:p>
      </dgm:t>
    </dgm:pt>
    <dgm:pt modelId="{95EEE50E-8E60-BA4A-838F-6A18E475082A}" type="parTrans" cxnId="{8EE1CEE4-C7C3-9C4E-82E1-528931697A7C}">
      <dgm:prSet/>
      <dgm:spPr/>
      <dgm:t>
        <a:bodyPr/>
        <a:lstStyle/>
        <a:p>
          <a:endParaRPr lang="en-US"/>
        </a:p>
      </dgm:t>
    </dgm:pt>
    <dgm:pt modelId="{5142B9BA-D1CB-EB46-9793-AD3983026EDD}" type="sibTrans" cxnId="{8EE1CEE4-C7C3-9C4E-82E1-528931697A7C}">
      <dgm:prSet/>
      <dgm:spPr/>
      <dgm:t>
        <a:bodyPr/>
        <a:lstStyle/>
        <a:p>
          <a:endParaRPr lang="en-US"/>
        </a:p>
      </dgm:t>
    </dgm:pt>
    <dgm:pt modelId="{0CB95CEA-372B-CB4A-8A17-1992FF381EA5}">
      <dgm:prSet/>
      <dgm:spPr/>
      <dgm:t>
        <a:bodyPr/>
        <a:lstStyle/>
        <a:p>
          <a:r>
            <a:rPr lang="en-US"/>
            <a:t>Self-directed</a:t>
          </a:r>
        </a:p>
      </dgm:t>
    </dgm:pt>
    <dgm:pt modelId="{1FAC379C-4DF9-9045-A394-9B4682EE137B}" type="parTrans" cxnId="{DCE3C7D5-6B82-0A43-A82D-A259EA9BD7B3}">
      <dgm:prSet/>
      <dgm:spPr/>
      <dgm:t>
        <a:bodyPr/>
        <a:lstStyle/>
        <a:p>
          <a:endParaRPr lang="en-US"/>
        </a:p>
      </dgm:t>
    </dgm:pt>
    <dgm:pt modelId="{2005553B-B8B9-074C-810B-2855ACE4B68D}" type="sibTrans" cxnId="{DCE3C7D5-6B82-0A43-A82D-A259EA9BD7B3}">
      <dgm:prSet/>
      <dgm:spPr/>
      <dgm:t>
        <a:bodyPr/>
        <a:lstStyle/>
        <a:p>
          <a:endParaRPr lang="en-US"/>
        </a:p>
      </dgm:t>
    </dgm:pt>
    <dgm:pt modelId="{FCE8B14B-1F76-B44B-B5BC-7D721410460E}">
      <dgm:prSet/>
      <dgm:spPr/>
      <dgm:t>
        <a:bodyPr/>
        <a:lstStyle/>
        <a:p>
          <a:r>
            <a:rPr lang="en-US"/>
            <a:t>Complex correlation</a:t>
          </a:r>
        </a:p>
      </dgm:t>
    </dgm:pt>
    <dgm:pt modelId="{B9C43F61-914D-F944-BDC7-1A222F304C21}" type="parTrans" cxnId="{30F4CCAC-314C-6241-8B74-7A87B092DEA7}">
      <dgm:prSet/>
      <dgm:spPr/>
      <dgm:t>
        <a:bodyPr/>
        <a:lstStyle/>
        <a:p>
          <a:endParaRPr lang="en-US"/>
        </a:p>
      </dgm:t>
    </dgm:pt>
    <dgm:pt modelId="{F3681FD7-45FF-8F47-954D-0ADA23C01893}" type="sibTrans" cxnId="{30F4CCAC-314C-6241-8B74-7A87B092DEA7}">
      <dgm:prSet/>
      <dgm:spPr/>
      <dgm:t>
        <a:bodyPr/>
        <a:lstStyle/>
        <a:p>
          <a:endParaRPr lang="en-US"/>
        </a:p>
      </dgm:t>
    </dgm:pt>
    <dgm:pt modelId="{9F1CAEEB-F31B-A644-8BD9-423A9F3A77C5}">
      <dgm:prSet/>
      <dgm:spPr/>
      <dgm:t>
        <a:bodyPr/>
        <a:lstStyle/>
        <a:p>
          <a:r>
            <a:rPr lang="en-US"/>
            <a:t>Internal APT</a:t>
          </a:r>
          <a:endParaRPr lang="en-US" dirty="0"/>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0A4AC3CD-A46B-BA4D-B1D9-800A2432EF7E}">
      <dgm:prSet/>
      <dgm:spPr/>
      <dgm:t>
        <a:bodyPr/>
        <a:lstStyle/>
        <a:p>
          <a:r>
            <a:rPr lang="en-US"/>
            <a:t>Significant organizational coverage</a:t>
          </a:r>
        </a:p>
      </dgm:t>
    </dgm:pt>
    <dgm:pt modelId="{6D089AE1-D603-E041-92E9-1F886E1E7977}" type="parTrans" cxnId="{44F5C82E-CBE9-9942-9D1B-531A718341CD}">
      <dgm:prSet/>
      <dgm:spPr/>
      <dgm:t>
        <a:bodyPr/>
        <a:lstStyle/>
        <a:p>
          <a:endParaRPr lang="en-US"/>
        </a:p>
      </dgm:t>
    </dgm:pt>
    <dgm:pt modelId="{9B9BDA29-8575-7B42-95CA-6CC9CD310457}" type="sibTrans" cxnId="{44F5C82E-CBE9-9942-9D1B-531A718341CD}">
      <dgm:prSet/>
      <dgm:spPr/>
      <dgm:t>
        <a:bodyPr/>
        <a:lstStyle/>
        <a:p>
          <a:endParaRPr lang="en-US"/>
        </a:p>
      </dgm:t>
    </dgm:pt>
    <dgm:pt modelId="{2E9025B6-6B64-4A4E-A861-7EE37DBF6F74}">
      <dgm:prSet/>
      <dgm:spPr/>
      <dgm:t>
        <a:bodyPr/>
        <a:lstStyle/>
        <a:p>
          <a:r>
            <a:rPr lang="en-US"/>
            <a:t>Centralized Logging and SIEM</a:t>
          </a:r>
        </a:p>
      </dgm:t>
    </dgm:pt>
    <dgm:pt modelId="{CDB80635-E395-BA47-9C42-9D6DBD4B688B}" type="parTrans" cxnId="{7073E8CB-4BB5-1243-8A27-56A71DD19C14}">
      <dgm:prSet/>
      <dgm:spPr/>
      <dgm:t>
        <a:bodyPr/>
        <a:lstStyle/>
        <a:p>
          <a:endParaRPr lang="en-US"/>
        </a:p>
      </dgm:t>
    </dgm:pt>
    <dgm:pt modelId="{F2B7DE2E-5C65-7443-9B32-2802C7117BFF}" type="sibTrans" cxnId="{7073E8CB-4BB5-1243-8A27-56A71DD19C14}">
      <dgm:prSet/>
      <dgm:spPr/>
      <dgm:t>
        <a:bodyPr/>
        <a:lstStyle/>
        <a:p>
          <a:endParaRPr lang="en-US"/>
        </a:p>
      </dgm:t>
    </dgm:pt>
    <dgm:pt modelId="{C7A0B815-5B6C-CC44-ABC2-86F7E93DA16F}">
      <dgm:prSet/>
      <dgm:spPr/>
      <dgm:t>
        <a:bodyPr/>
        <a:lstStyle/>
        <a:p>
          <a:r>
            <a:rPr lang="en-US"/>
            <a:t>Coordinated playbooks</a:t>
          </a:r>
        </a:p>
      </dgm:t>
    </dgm:pt>
    <dgm:pt modelId="{3286280D-0315-2C43-99D4-DAAD8E142CBF}" type="parTrans" cxnId="{93475B86-5AB2-0349-9AD0-5263F5683ACF}">
      <dgm:prSet/>
      <dgm:spPr/>
      <dgm:t>
        <a:bodyPr/>
        <a:lstStyle/>
        <a:p>
          <a:endParaRPr lang="en-US"/>
        </a:p>
      </dgm:t>
    </dgm:pt>
    <dgm:pt modelId="{75F66511-B9A6-F84C-BD34-6AEFC7F09CA8}" type="sibTrans" cxnId="{93475B86-5AB2-0349-9AD0-5263F5683ACF}">
      <dgm:prSet/>
      <dgm:spPr/>
      <dgm:t>
        <a:bodyPr/>
        <a:lstStyle/>
        <a:p>
          <a:endParaRPr lang="en-US"/>
        </a:p>
      </dgm:t>
    </dgm:pt>
    <dgm:pt modelId="{190136EF-21BC-8B42-810C-7507CEEFB506}">
      <dgm:prSet/>
      <dgm:spPr/>
      <dgm:t>
        <a:bodyPr/>
        <a:lstStyle/>
        <a:p>
          <a:r>
            <a:rPr lang="en-US"/>
            <a:t>Build sophistication through testing findings</a:t>
          </a:r>
        </a:p>
      </dgm:t>
    </dgm:pt>
    <dgm:pt modelId="{8EC9F36C-5F48-9E49-B3DB-4FD84AF4F2E5}" type="parTrans" cxnId="{52DDFFDF-1D4B-264F-86DE-21EC11523098}">
      <dgm:prSet/>
      <dgm:spPr/>
      <dgm:t>
        <a:bodyPr/>
        <a:lstStyle/>
        <a:p>
          <a:endParaRPr lang="en-US"/>
        </a:p>
      </dgm:t>
    </dgm:pt>
    <dgm:pt modelId="{B6B6AEAA-F539-EE44-9C50-C5B136C56CF8}" type="sibTrans" cxnId="{52DDFFDF-1D4B-264F-86DE-21EC11523098}">
      <dgm:prSet/>
      <dgm:spPr/>
      <dgm:t>
        <a:bodyPr/>
        <a:lstStyle/>
        <a:p>
          <a:endParaRPr lang="en-US"/>
        </a:p>
      </dgm:t>
    </dgm:pt>
    <dgm:pt modelId="{08AFEB18-3374-E94F-8753-A310D739EBCD}">
      <dgm:prSet/>
      <dgm:spPr/>
      <dgm:t>
        <a:bodyPr/>
        <a:lstStyle/>
        <a:p>
          <a:r>
            <a:rPr lang="en-US"/>
            <a:t>Self-directed</a:t>
          </a:r>
        </a:p>
      </dgm:t>
    </dgm:pt>
    <dgm:pt modelId="{BCCBC7F3-918A-2040-B93B-B9D09DE33694}" type="parTrans" cxnId="{EE10586F-4591-6041-8371-10690400B89B}">
      <dgm:prSet/>
      <dgm:spPr/>
      <dgm:t>
        <a:bodyPr/>
        <a:lstStyle/>
        <a:p>
          <a:endParaRPr lang="en-US"/>
        </a:p>
      </dgm:t>
    </dgm:pt>
    <dgm:pt modelId="{AD0ADC75-C367-0944-9102-E690B883E447}" type="sibTrans" cxnId="{EE10586F-4591-6041-8371-10690400B89B}">
      <dgm:prSet/>
      <dgm:spPr/>
      <dgm:t>
        <a:bodyPr/>
        <a:lstStyle/>
        <a:p>
          <a:endParaRPr lang="en-US"/>
        </a:p>
      </dgm:t>
    </dgm:pt>
    <dgm:pt modelId="{8F8628C6-9747-9E44-B099-310AD20C1864}">
      <dgm:prSet/>
      <dgm:spPr/>
      <dgm:t>
        <a:bodyPr/>
        <a:lstStyle/>
        <a:p>
          <a:r>
            <a:rPr lang="en-US"/>
            <a:t>Complex correlation</a:t>
          </a:r>
        </a:p>
      </dgm:t>
    </dgm:pt>
    <dgm:pt modelId="{00CE18D1-50D3-C744-A3D2-642F8F26D046}" type="parTrans" cxnId="{7C8E347A-8EE6-814E-B8AB-1EE8DC7B1BE3}">
      <dgm:prSet/>
      <dgm:spPr/>
      <dgm:t>
        <a:bodyPr/>
        <a:lstStyle/>
        <a:p>
          <a:endParaRPr lang="en-US"/>
        </a:p>
      </dgm:t>
    </dgm:pt>
    <dgm:pt modelId="{3D11E2D2-FBEF-524D-8EFD-1E579E64E5A8}" type="sibTrans" cxnId="{7C8E347A-8EE6-814E-B8AB-1EE8DC7B1BE3}">
      <dgm:prSet/>
      <dgm:spPr/>
      <dgm:t>
        <a:bodyPr/>
        <a:lstStyle/>
        <a:p>
          <a:endParaRPr lang="en-US"/>
        </a:p>
      </dgm:t>
    </dgm:pt>
    <dgm:pt modelId="{1564B655-3040-CB46-8F86-0AA2E515269D}">
      <dgm:prSet/>
      <dgm:spPr/>
      <dgm:t>
        <a:bodyPr/>
        <a:lstStyle/>
        <a:p>
          <a:r>
            <a:rPr lang="en-US"/>
            <a:t>Behavioral detection</a:t>
          </a:r>
        </a:p>
      </dgm:t>
    </dgm:pt>
    <dgm:pt modelId="{5BFB606E-5832-DA4B-8E89-213621CE6BF6}" type="parTrans" cxnId="{3A2003A9-2F68-BF45-BCC4-E8EA264F3622}">
      <dgm:prSet/>
      <dgm:spPr/>
      <dgm:t>
        <a:bodyPr/>
        <a:lstStyle/>
        <a:p>
          <a:endParaRPr lang="en-US"/>
        </a:p>
      </dgm:t>
    </dgm:pt>
    <dgm:pt modelId="{5E48E0E9-79CE-8A42-AD10-FE4F81776639}" type="sibTrans" cxnId="{3A2003A9-2F68-BF45-BCC4-E8EA264F3622}">
      <dgm:prSet/>
      <dgm:spPr/>
      <dgm:t>
        <a:bodyPr/>
        <a:lstStyle/>
        <a:p>
          <a:endParaRPr lang="en-US"/>
        </a:p>
      </dgm:t>
    </dgm:pt>
    <dgm:pt modelId="{88096247-AA05-9C43-8979-6A8C83725C6B}">
      <dgm:prSet/>
      <dgm:spPr/>
      <dgm:t>
        <a:bodyPr/>
        <a:lstStyle/>
        <a:p>
          <a:r>
            <a:rPr lang="en-US"/>
            <a:t>Testing team has own detection and monitoring team</a:t>
          </a:r>
        </a:p>
      </dgm:t>
    </dgm:pt>
    <dgm:pt modelId="{8B24DC15-F03C-244F-ADBE-EA748F691416}" type="parTrans" cxnId="{0966E585-5904-514A-BD79-C6B4D541B425}">
      <dgm:prSet/>
      <dgm:spPr/>
      <dgm:t>
        <a:bodyPr/>
        <a:lstStyle/>
        <a:p>
          <a:endParaRPr lang="en-US"/>
        </a:p>
      </dgm:t>
    </dgm:pt>
    <dgm:pt modelId="{ABC53079-0D53-AF4C-B452-E8C9CFD17407}" type="sibTrans" cxnId="{0966E585-5904-514A-BD79-C6B4D541B425}">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B73A41A7-784C-104D-A579-1513869DD656}" type="pres">
      <dgm:prSet presAssocID="{9F1CAEEB-F31B-A644-8BD9-423A9F3A77C5}" presName="boxAndChildren" presStyleCnt="0"/>
      <dgm:spPr/>
    </dgm:pt>
    <dgm:pt modelId="{F392489C-A2BD-B04C-94F7-83E98565F310}" type="pres">
      <dgm:prSet presAssocID="{9F1CAEEB-F31B-A644-8BD9-423A9F3A77C5}" presName="parentTextBox" presStyleLbl="node1" presStyleIdx="0" presStyleCnt="5"/>
      <dgm:spPr/>
    </dgm:pt>
    <dgm:pt modelId="{416BD90B-A96D-1040-A09D-437D1FEB2B94}" type="pres">
      <dgm:prSet presAssocID="{9F1CAEEB-F31B-A644-8BD9-423A9F3A77C5}" presName="entireBox" presStyleLbl="node1" presStyleIdx="0" presStyleCnt="5"/>
      <dgm:spPr/>
    </dgm:pt>
    <dgm:pt modelId="{E32B1DED-0823-2041-A9EC-E246D56CB7A2}" type="pres">
      <dgm:prSet presAssocID="{9F1CAEEB-F31B-A644-8BD9-423A9F3A77C5}" presName="descendantBox" presStyleCnt="0"/>
      <dgm:spPr/>
    </dgm:pt>
    <dgm:pt modelId="{FEA598D7-67FE-5545-A63E-9971AAD1FB4A}" type="pres">
      <dgm:prSet presAssocID="{0A4AC3CD-A46B-BA4D-B1D9-800A2432EF7E}" presName="childTextBox" presStyleLbl="fgAccFollowNode1" presStyleIdx="0" presStyleCnt="23">
        <dgm:presLayoutVars>
          <dgm:bulletEnabled val="1"/>
        </dgm:presLayoutVars>
      </dgm:prSet>
      <dgm:spPr/>
    </dgm:pt>
    <dgm:pt modelId="{38F8901A-F56A-6D4B-A5E5-BE00E46A3039}" type="pres">
      <dgm:prSet presAssocID="{2E9025B6-6B64-4A4E-A861-7EE37DBF6F74}" presName="childTextBox" presStyleLbl="fgAccFollowNode1" presStyleIdx="1" presStyleCnt="23">
        <dgm:presLayoutVars>
          <dgm:bulletEnabled val="1"/>
        </dgm:presLayoutVars>
      </dgm:prSet>
      <dgm:spPr/>
    </dgm:pt>
    <dgm:pt modelId="{5A2CE273-827F-554B-8DDD-91AD70624619}" type="pres">
      <dgm:prSet presAssocID="{C7A0B815-5B6C-CC44-ABC2-86F7E93DA16F}" presName="childTextBox" presStyleLbl="fgAccFollowNode1" presStyleIdx="2" presStyleCnt="23">
        <dgm:presLayoutVars>
          <dgm:bulletEnabled val="1"/>
        </dgm:presLayoutVars>
      </dgm:prSet>
      <dgm:spPr/>
    </dgm:pt>
    <dgm:pt modelId="{A42092A2-0495-504C-A95A-11DE4A2DE480}" type="pres">
      <dgm:prSet presAssocID="{190136EF-21BC-8B42-810C-7507CEEFB506}" presName="childTextBox" presStyleLbl="fgAccFollowNode1" presStyleIdx="3" presStyleCnt="23">
        <dgm:presLayoutVars>
          <dgm:bulletEnabled val="1"/>
        </dgm:presLayoutVars>
      </dgm:prSet>
      <dgm:spPr/>
    </dgm:pt>
    <dgm:pt modelId="{9620656D-BF6C-5C4E-BBD5-91FC3D9134CE}" type="pres">
      <dgm:prSet presAssocID="{08AFEB18-3374-E94F-8753-A310D739EBCD}" presName="childTextBox" presStyleLbl="fgAccFollowNode1" presStyleIdx="4" presStyleCnt="23">
        <dgm:presLayoutVars>
          <dgm:bulletEnabled val="1"/>
        </dgm:presLayoutVars>
      </dgm:prSet>
      <dgm:spPr/>
    </dgm:pt>
    <dgm:pt modelId="{10576AFC-719D-EE41-BF28-74ACAE7ACC0B}" type="pres">
      <dgm:prSet presAssocID="{8F8628C6-9747-9E44-B099-310AD20C1864}" presName="childTextBox" presStyleLbl="fgAccFollowNode1" presStyleIdx="5" presStyleCnt="23">
        <dgm:presLayoutVars>
          <dgm:bulletEnabled val="1"/>
        </dgm:presLayoutVars>
      </dgm:prSet>
      <dgm:spPr/>
    </dgm:pt>
    <dgm:pt modelId="{B9B542E7-094F-9A4F-81E2-7FB7F80EA8A7}" type="pres">
      <dgm:prSet presAssocID="{1564B655-3040-CB46-8F86-0AA2E515269D}" presName="childTextBox" presStyleLbl="fgAccFollowNode1" presStyleIdx="6" presStyleCnt="23">
        <dgm:presLayoutVars>
          <dgm:bulletEnabled val="1"/>
        </dgm:presLayoutVars>
      </dgm:prSet>
      <dgm:spPr/>
    </dgm:pt>
    <dgm:pt modelId="{88406211-BB74-4A49-8D66-E1EAE500183F}" type="pres">
      <dgm:prSet presAssocID="{88096247-AA05-9C43-8979-6A8C83725C6B}" presName="childTextBox" presStyleLbl="fgAccFollowNode1" presStyleIdx="7" presStyleCnt="23">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8" presStyleCnt="23">
        <dgm:presLayoutVars>
          <dgm:bulletEnabled val="1"/>
        </dgm:presLayoutVars>
      </dgm:prSet>
      <dgm:spPr/>
    </dgm:pt>
    <dgm:pt modelId="{F964EBEF-D598-F049-8410-4DC15B66F998}" type="pres">
      <dgm:prSet presAssocID="{03B0C721-C94D-8A4D-BDEC-C59E85D2E066}" presName="childTextArrow" presStyleLbl="fgAccFollowNode1" presStyleIdx="9" presStyleCnt="23">
        <dgm:presLayoutVars>
          <dgm:bulletEnabled val="1"/>
        </dgm:presLayoutVars>
      </dgm:prSet>
      <dgm:spPr/>
    </dgm:pt>
    <dgm:pt modelId="{0127B249-532A-6B42-B2BC-66EF99C3D858}" type="pres">
      <dgm:prSet presAssocID="{056C9654-939D-7B46-BC16-C7714932542A}" presName="childTextArrow" presStyleLbl="fgAccFollowNode1" presStyleIdx="10" presStyleCnt="23">
        <dgm:presLayoutVars>
          <dgm:bulletEnabled val="1"/>
        </dgm:presLayoutVars>
      </dgm:prSet>
      <dgm:spPr/>
    </dgm:pt>
    <dgm:pt modelId="{B51DCD62-59B0-6941-B567-0899D011085D}" type="pres">
      <dgm:prSet presAssocID="{92E7699A-F50F-C846-A9F0-B9BDD1A7B7F6}" presName="childTextArrow" presStyleLbl="fgAccFollowNode1" presStyleIdx="11" presStyleCnt="23">
        <dgm:presLayoutVars>
          <dgm:bulletEnabled val="1"/>
        </dgm:presLayoutVars>
      </dgm:prSet>
      <dgm:spPr/>
    </dgm:pt>
    <dgm:pt modelId="{D50F7FA3-ED7A-0B4A-9FC0-A46555F292A2}" type="pres">
      <dgm:prSet presAssocID="{0CB95CEA-372B-CB4A-8A17-1992FF381EA5}" presName="childTextArrow" presStyleLbl="fgAccFollowNode1" presStyleIdx="12" presStyleCnt="23">
        <dgm:presLayoutVars>
          <dgm:bulletEnabled val="1"/>
        </dgm:presLayoutVars>
      </dgm:prSet>
      <dgm:spPr/>
    </dgm:pt>
    <dgm:pt modelId="{33E68CB7-49C7-EF4A-84F2-78F1A93259FD}" type="pres">
      <dgm:prSet presAssocID="{FCE8B14B-1F76-B44B-B5BC-7D721410460E}" presName="childTextArrow" presStyleLbl="fgAccFollowNode1" presStyleIdx="13" presStyleCnt="23">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14" presStyleCnt="23">
        <dgm:presLayoutVars>
          <dgm:bulletEnabled val="1"/>
        </dgm:presLayoutVars>
      </dgm:prSet>
      <dgm:spPr/>
    </dgm:pt>
    <dgm:pt modelId="{C85DABB6-41F7-CD4A-BAF6-EED079C059E0}" type="pres">
      <dgm:prSet presAssocID="{EC914B8B-ABA0-104A-BBF9-CF67EE846B43}" presName="childTextArrow" presStyleLbl="fgAccFollowNode1" presStyleIdx="15" presStyleCnt="23">
        <dgm:presLayoutVars>
          <dgm:bulletEnabled val="1"/>
        </dgm:presLayoutVars>
      </dgm:prSet>
      <dgm:spPr/>
    </dgm:pt>
    <dgm:pt modelId="{93EC5C3A-0557-BD49-856C-C70AEAA19558}" type="pres">
      <dgm:prSet presAssocID="{D7A60E2A-BD2B-5545-BC5F-324B85DA0FCF}" presName="childTextArrow" presStyleLbl="fgAccFollowNode1" presStyleIdx="16" presStyleCnt="23">
        <dgm:presLayoutVars>
          <dgm:bulletEnabled val="1"/>
        </dgm:presLayoutVars>
      </dgm:prSet>
      <dgm:spPr/>
    </dgm:pt>
    <dgm:pt modelId="{8A22C77E-7F6F-5141-AEF4-080E47B80FCB}" type="pres">
      <dgm:prSet presAssocID="{2FCAF4F9-5033-FA4D-9F85-EEBA11AE9A3B}" presName="childTextArrow" presStyleLbl="fgAccFollowNode1" presStyleIdx="17" presStyleCnt="23">
        <dgm:presLayoutVars>
          <dgm:bulletEnabled val="1"/>
        </dgm:presLayoutVars>
      </dgm:prSet>
      <dgm:spPr/>
    </dgm:pt>
    <dgm:pt modelId="{ADF5228A-DD04-624D-A437-0C6EBE450379}" type="pres">
      <dgm:prSet presAssocID="{FEB92C15-A4D9-3946-9504-E9AD70D4B4F5}" presName="childTextArrow" presStyleLbl="fgAccFollowNode1" presStyleIdx="18" presStyleCnt="23">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9" presStyleCnt="23">
        <dgm:presLayoutVars>
          <dgm:bulletEnabled val="1"/>
        </dgm:presLayoutVars>
      </dgm:prSet>
      <dgm:spPr/>
    </dgm:pt>
    <dgm:pt modelId="{770B914F-4FEC-DE4D-A7A9-DB14C2E18901}" type="pres">
      <dgm:prSet presAssocID="{BA19744F-7EEC-5648-B6A9-C26D6B5C8EE0}" presName="childTextArrow" presStyleLbl="fgAccFollowNode1" presStyleIdx="20" presStyleCnt="23">
        <dgm:presLayoutVars>
          <dgm:bulletEnabled val="1"/>
        </dgm:presLayoutVars>
      </dgm:prSet>
      <dgm:spPr/>
    </dgm:pt>
    <dgm:pt modelId="{7C390610-E6E4-234A-9F77-CB598A0825E7}" type="pres">
      <dgm:prSet presAssocID="{4D4D9E3E-4BAB-A442-8558-7AC03C6FC144}" presName="childTextArrow" presStyleLbl="fgAccFollowNode1" presStyleIdx="21" presStyleCnt="23">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custLinFactNeighborX="-2083" custLinFactNeighborY="-13133"/>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22" presStyleCnt="23">
        <dgm:presLayoutVars>
          <dgm:bulletEnabled val="1"/>
        </dgm:presLayoutVars>
      </dgm:prSet>
      <dgm:spPr/>
    </dgm:pt>
  </dgm:ptLst>
  <dgm:cxnLst>
    <dgm:cxn modelId="{C644EF04-066E-FC4C-B689-A3FBA88C772D}" srcId="{5388E03E-ED33-4342-B5D8-139576ABA35D}" destId="{FE310DFE-C6D3-FB47-AE0C-02B0244DC6D7}" srcOrd="1" destOrd="0" parTransId="{6FA4B4FF-D1BC-0141-91B3-948887133FF7}" sibTransId="{0ADFAB52-C4FE-E845-AFF1-DC3F2243E5C1}"/>
    <dgm:cxn modelId="{97FFBA10-7344-1F41-8114-A26A04923E46}" type="presOf" srcId="{88096247-AA05-9C43-8979-6A8C83725C6B}" destId="{88406211-BB74-4A49-8D66-E1EAE500183F}"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BFDCF12C-B898-194C-B591-18B26E49F635}" type="presOf" srcId="{769734AE-AAEE-8C44-95DB-760CA3B947C5}" destId="{D78A317C-5F8F-7942-ABF7-BB29D3D1E1CA}" srcOrd="0" destOrd="0" presId="urn:microsoft.com/office/officeart/2005/8/layout/process4"/>
    <dgm:cxn modelId="{44F5C82E-CBE9-9942-9D1B-531A718341CD}" srcId="{9F1CAEEB-F31B-A644-8BD9-423A9F3A77C5}" destId="{0A4AC3CD-A46B-BA4D-B1D9-800A2432EF7E}" srcOrd="0" destOrd="0" parTransId="{6D089AE1-D603-E041-92E9-1F886E1E7977}" sibTransId="{9B9BDA29-8575-7B42-95CA-6CC9CD310457}"/>
    <dgm:cxn modelId="{A8EAAC36-8DEB-6E4D-B0F1-9EA1EE982D23}" srcId="{F5C25774-DEB2-5C40-B930-8AC2D358659D}" destId="{2FCAF4F9-5033-FA4D-9F85-EEBA11AE9A3B}" srcOrd="3" destOrd="0" parTransId="{66C1201D-3DDC-8541-BED1-0D954D944E8E}" sibTransId="{F09E37EC-CA94-7248-A0F0-D59F3E1CF2F7}"/>
    <dgm:cxn modelId="{9CCE0F43-CECD-1E4F-8348-CF88470B1621}" type="presOf" srcId="{2FCAF4F9-5033-FA4D-9F85-EEBA11AE9A3B}" destId="{8A22C77E-7F6F-5141-AEF4-080E47B80FCB}" srcOrd="0" destOrd="0" presId="urn:microsoft.com/office/officeart/2005/8/layout/process4"/>
    <dgm:cxn modelId="{44920453-D496-B64C-B41D-38CCE9EC1D84}" type="presOf" srcId="{2E9025B6-6B64-4A4E-A861-7EE37DBF6F74}" destId="{38F8901A-F56A-6D4B-A5E5-BE00E46A3039}" srcOrd="0" destOrd="0" presId="urn:microsoft.com/office/officeart/2005/8/layout/process4"/>
    <dgm:cxn modelId="{FABA315F-D2A7-274A-A2A7-F3C2F18DDC5E}" type="presOf" srcId="{0A4AC3CD-A46B-BA4D-B1D9-800A2432EF7E}" destId="{FEA598D7-67FE-5545-A63E-9971AAD1FB4A}"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E3DADF68-B9D4-744C-BB85-F34C1B1DA638}" srcId="{F5C25774-DEB2-5C40-B930-8AC2D358659D}" destId="{FEB92C15-A4D9-3946-9504-E9AD70D4B4F5}" srcOrd="4" destOrd="0" parTransId="{C29B823F-CDFA-7C4C-BC96-1040FFF1B8F2}" sibTransId="{2671B05E-DD8F-7F4C-9B59-D9354DC09329}"/>
    <dgm:cxn modelId="{EE10586F-4591-6041-8371-10690400B89B}" srcId="{9F1CAEEB-F31B-A644-8BD9-423A9F3A77C5}" destId="{08AFEB18-3374-E94F-8753-A310D739EBCD}" srcOrd="4" destOrd="0" parTransId="{BCCBC7F3-918A-2040-B93B-B9D09DE33694}" sibTransId="{AD0ADC75-C367-0944-9102-E690B883E447}"/>
    <dgm:cxn modelId="{D23D7973-A4B7-CB41-A4ED-FA1CE7FEB6F7}" type="presOf" srcId="{D7A60E2A-BD2B-5545-BC5F-324B85DA0FCF}" destId="{93EC5C3A-0557-BD49-856C-C70AEAA19558}" srcOrd="0" destOrd="0" presId="urn:microsoft.com/office/officeart/2005/8/layout/process4"/>
    <dgm:cxn modelId="{E834F573-C505-D34B-AAD1-28DD8E514D55}" type="presOf" srcId="{4D4D9E3E-4BAB-A442-8558-7AC03C6FC144}" destId="{7C390610-E6E4-234A-9F77-CB598A0825E7}"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7C8E347A-8EE6-814E-B8AB-1EE8DC7B1BE3}" srcId="{9F1CAEEB-F31B-A644-8BD9-423A9F3A77C5}" destId="{8F8628C6-9747-9E44-B099-310AD20C1864}" srcOrd="5" destOrd="0" parTransId="{00CE18D1-50D3-C744-A3D2-642F8F26D046}" sibTransId="{3D11E2D2-FBEF-524D-8EFD-1E579E64E5A8}"/>
    <dgm:cxn modelId="{01FBA87C-EAA1-E642-9FA5-1380CE684E71}" type="presOf" srcId="{FE310DFE-C6D3-FB47-AE0C-02B0244DC6D7}" destId="{6B1232A3-DEC4-694E-8BEB-E82047504866}" srcOrd="1" destOrd="0" presId="urn:microsoft.com/office/officeart/2005/8/layout/process4"/>
    <dgm:cxn modelId="{DC436F7E-D5C6-844D-B4B9-57469F547D7B}" srcId="{FE310DFE-C6D3-FB47-AE0C-02B0244DC6D7}" destId="{4D4D9E3E-4BAB-A442-8558-7AC03C6FC144}" srcOrd="2" destOrd="0" parTransId="{FA7EF69C-85FE-F443-BF8D-F5EC735F05D6}" sibTransId="{2819A650-55FE-8E48-B654-C01D85687279}"/>
    <dgm:cxn modelId="{D168D281-E745-E543-82CA-99D9143C2124}" srcId="{5388E03E-ED33-4342-B5D8-139576ABA35D}" destId="{9F1CAEEB-F31B-A644-8BD9-423A9F3A77C5}" srcOrd="4" destOrd="0" parTransId="{8B95CB13-FD3A-D74D-B163-879FFFB9170B}" sibTransId="{D09EADAA-DAD1-3B48-9B9D-01563EF781EA}"/>
    <dgm:cxn modelId="{6A9F8882-7963-3A41-93A5-779B39E51681}" type="presOf" srcId="{FCE8B14B-1F76-B44B-B5BC-7D721410460E}" destId="{33E68CB7-49C7-EF4A-84F2-78F1A93259FD}" srcOrd="0" destOrd="0" presId="urn:microsoft.com/office/officeart/2005/8/layout/process4"/>
    <dgm:cxn modelId="{E06C7683-1E10-114F-BD84-BC4EAE7D7C7A}" srcId="{FE310DFE-C6D3-FB47-AE0C-02B0244DC6D7}" destId="{BA19744F-7EEC-5648-B6A9-C26D6B5C8EE0}" srcOrd="1" destOrd="0" parTransId="{2BD89AB9-4828-074B-BC0B-87EA52BF5066}" sibTransId="{EB690706-468A-C249-8526-DC4F2FA1EDD9}"/>
    <dgm:cxn modelId="{D31C8D84-5BF7-474F-808A-0F304FEFCECD}" type="presOf" srcId="{BA19744F-7EEC-5648-B6A9-C26D6B5C8EE0}" destId="{770B914F-4FEC-DE4D-A7A9-DB14C2E18901}" srcOrd="0" destOrd="0" presId="urn:microsoft.com/office/officeart/2005/8/layout/process4"/>
    <dgm:cxn modelId="{D916DC84-3EA9-9943-8CCE-D495BDFC525C}" type="presOf" srcId="{0CB95CEA-372B-CB4A-8A17-1992FF381EA5}" destId="{D50F7FA3-ED7A-0B4A-9FC0-A46555F292A2}" srcOrd="0" destOrd="0" presId="urn:microsoft.com/office/officeart/2005/8/layout/process4"/>
    <dgm:cxn modelId="{0966E585-5904-514A-BD79-C6B4D541B425}" srcId="{9F1CAEEB-F31B-A644-8BD9-423A9F3A77C5}" destId="{88096247-AA05-9C43-8979-6A8C83725C6B}" srcOrd="7" destOrd="0" parTransId="{8B24DC15-F03C-244F-ADBE-EA748F691416}" sibTransId="{ABC53079-0D53-AF4C-B452-E8C9CFD17407}"/>
    <dgm:cxn modelId="{93475B86-5AB2-0349-9AD0-5263F5683ACF}" srcId="{9F1CAEEB-F31B-A644-8BD9-423A9F3A77C5}" destId="{C7A0B815-5B6C-CC44-ABC2-86F7E93DA16F}" srcOrd="2" destOrd="0" parTransId="{3286280D-0315-2C43-99D4-DAAD8E142CBF}" sibTransId="{75F66511-B9A6-F84C-BD34-6AEFC7F09CA8}"/>
    <dgm:cxn modelId="{00BF0589-9FE8-B44E-A858-E05E0EE1919B}" type="presOf" srcId="{5388E03E-ED33-4342-B5D8-139576ABA35D}" destId="{33D7FBA6-AD00-624D-8E60-F54FEC703FA4}" srcOrd="0" destOrd="0" presId="urn:microsoft.com/office/officeart/2005/8/layout/process4"/>
    <dgm:cxn modelId="{2CD76C91-6759-F449-B04F-4C8EB08BB217}" type="presOf" srcId="{92E7699A-F50F-C846-A9F0-B9BDD1A7B7F6}" destId="{B51DCD62-59B0-6941-B567-0899D011085D}" srcOrd="0" destOrd="0" presId="urn:microsoft.com/office/officeart/2005/8/layout/process4"/>
    <dgm:cxn modelId="{CC949F91-BD5E-B34D-BBEE-6E2C88B7A664}" type="presOf" srcId="{190136EF-21BC-8B42-810C-7507CEEFB506}" destId="{A42092A2-0495-504C-A95A-11DE4A2DE480}" srcOrd="0" destOrd="0" presId="urn:microsoft.com/office/officeart/2005/8/layout/process4"/>
    <dgm:cxn modelId="{9667B29E-EE16-4540-9FD0-0B68B96A7CEA}" type="presOf" srcId="{F5C25774-DEB2-5C40-B930-8AC2D358659D}" destId="{19F4C59A-A239-044B-9E67-4DF9846D0F8D}" srcOrd="0" destOrd="0" presId="urn:microsoft.com/office/officeart/2005/8/layout/process4"/>
    <dgm:cxn modelId="{A1B6E7A0-1ACB-5045-918F-B64BD776290F}" type="presOf" srcId="{C7A0B815-5B6C-CC44-ABC2-86F7E93DA16F}" destId="{5A2CE273-827F-554B-8DDD-91AD70624619}" srcOrd="0" destOrd="0" presId="urn:microsoft.com/office/officeart/2005/8/layout/process4"/>
    <dgm:cxn modelId="{4632CEA3-6E99-284F-81B3-56BCE92F75CB}" type="presOf" srcId="{9F1CAEEB-F31B-A644-8BD9-423A9F3A77C5}" destId="{416BD90B-A96D-1040-A09D-437D1FEB2B94}" srcOrd="1"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3A2003A9-2F68-BF45-BCC4-E8EA264F3622}" srcId="{9F1CAEEB-F31B-A644-8BD9-423A9F3A77C5}" destId="{1564B655-3040-CB46-8F86-0AA2E515269D}" srcOrd="6" destOrd="0" parTransId="{5BFB606E-5832-DA4B-8E89-213621CE6BF6}" sibTransId="{5E48E0E9-79CE-8A42-AD10-FE4F81776639}"/>
    <dgm:cxn modelId="{30F4CCAC-314C-6241-8B74-7A87B092DEA7}" srcId="{7D9D52E5-FDA3-044E-BA06-A4ABF937A716}" destId="{FCE8B14B-1F76-B44B-B5BC-7D721410460E}" srcOrd="5" destOrd="0" parTransId="{B9C43F61-914D-F944-BDC7-1A222F304C21}" sibTransId="{F3681FD7-45FF-8F47-954D-0ADA23C01893}"/>
    <dgm:cxn modelId="{07DB17AE-C653-084C-A3C8-AFB43FCC3D0C}" type="presOf" srcId="{08AFEB18-3374-E94F-8753-A310D739EBCD}" destId="{9620656D-BF6C-5C4E-BBD5-91FC3D9134CE}" srcOrd="0" destOrd="0" presId="urn:microsoft.com/office/officeart/2005/8/layout/process4"/>
    <dgm:cxn modelId="{8FADF7B4-29FE-6E4E-BF0E-C1731B6C3798}" srcId="{7D9D52E5-FDA3-044E-BA06-A4ABF937A716}" destId="{056C9654-939D-7B46-BC16-C7714932542A}" srcOrd="2" destOrd="0" parTransId="{694C7C12-D0B8-9240-B13B-D453762B8ADA}" sibTransId="{C4F25B6A-9432-5744-B42D-7C743C8AB532}"/>
    <dgm:cxn modelId="{E7A8FCB4-CECB-6745-8747-B524B89A73A6}" type="presOf" srcId="{EC914B8B-ABA0-104A-BBF9-CF67EE846B43}" destId="{C85DABB6-41F7-CD4A-BAF6-EED079C059E0}" srcOrd="0"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97F1E4B9-273A-D046-8DC9-30E91095C417}" type="presOf" srcId="{056C9654-939D-7B46-BC16-C7714932542A}" destId="{0127B249-532A-6B42-B2BC-66EF99C3D858}" srcOrd="0" destOrd="0" presId="urn:microsoft.com/office/officeart/2005/8/layout/process4"/>
    <dgm:cxn modelId="{7761CCBB-76C8-E044-A846-E2B83DE632D9}" type="presOf" srcId="{9F1CAEEB-F31B-A644-8BD9-423A9F3A77C5}" destId="{F392489C-A2BD-B04C-94F7-83E98565F310}"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109D35C2-7790-9142-A208-533C3655ADE1}" srcId="{7D9D52E5-FDA3-044E-BA06-A4ABF937A716}" destId="{03B0C721-C94D-8A4D-BDEC-C59E85D2E066}" srcOrd="1" destOrd="0" parTransId="{D7A2059A-E087-D944-8CAA-4BBE49058035}" sibTransId="{146C4C57-7912-114A-BB99-F3E0325F1A3C}"/>
    <dgm:cxn modelId="{E790B2C4-BCAC-9B40-B8A9-2F46AC4368A3}" type="presOf" srcId="{FEB92C15-A4D9-3946-9504-E9AD70D4B4F5}" destId="{ADF5228A-DD04-624D-A437-0C6EBE450379}"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086921C8-58A0-A347-8082-9E44803EA358}" type="presOf" srcId="{03B0C721-C94D-8A4D-BDEC-C59E85D2E066}" destId="{F964EBEF-D598-F049-8410-4DC15B66F998}" srcOrd="0" destOrd="0" presId="urn:microsoft.com/office/officeart/2005/8/layout/process4"/>
    <dgm:cxn modelId="{62C2B4CB-92EE-0047-9916-0EDF33900F89}" srcId="{F5C25774-DEB2-5C40-B930-8AC2D358659D}" destId="{EC914B8B-ABA0-104A-BBF9-CF67EE846B43}" srcOrd="1" destOrd="0" parTransId="{D44B50C7-5618-0643-B1D9-A208A6226130}" sibTransId="{92F0A5C2-4C1E-4044-809D-F251200F49A4}"/>
    <dgm:cxn modelId="{7073E8CB-4BB5-1243-8A27-56A71DD19C14}" srcId="{9F1CAEEB-F31B-A644-8BD9-423A9F3A77C5}" destId="{2E9025B6-6B64-4A4E-A861-7EE37DBF6F74}" srcOrd="1" destOrd="0" parTransId="{CDB80635-E395-BA47-9C42-9D6DBD4B688B}" sibTransId="{F2B7DE2E-5C65-7443-9B32-2802C7117BFF}"/>
    <dgm:cxn modelId="{DCE3C7D5-6B82-0A43-A82D-A259EA9BD7B3}" srcId="{7D9D52E5-FDA3-044E-BA06-A4ABF937A716}" destId="{0CB95CEA-372B-CB4A-8A17-1992FF381EA5}" srcOrd="4" destOrd="0" parTransId="{1FAC379C-4DF9-9045-A394-9B4682EE137B}" sibTransId="{2005553B-B8B9-074C-810B-2855ACE4B68D}"/>
    <dgm:cxn modelId="{696D15DB-7FEA-3747-97F3-3EAD3BD2E48D}" type="presOf" srcId="{8F8628C6-9747-9E44-B099-310AD20C1864}" destId="{10576AFC-719D-EE41-BF28-74ACAE7ACC0B}" srcOrd="0" destOrd="0" presId="urn:microsoft.com/office/officeart/2005/8/layout/process4"/>
    <dgm:cxn modelId="{52DDFFDF-1D4B-264F-86DE-21EC11523098}" srcId="{9F1CAEEB-F31B-A644-8BD9-423A9F3A77C5}" destId="{190136EF-21BC-8B42-810C-7507CEEFB506}" srcOrd="3" destOrd="0" parTransId="{8EC9F36C-5F48-9E49-B3DB-4FD84AF4F2E5}" sibTransId="{B6B6AEAA-F539-EE44-9C50-C5B136C56CF8}"/>
    <dgm:cxn modelId="{8EE1CEE4-C7C3-9C4E-82E1-528931697A7C}" srcId="{7D9D52E5-FDA3-044E-BA06-A4ABF937A716}" destId="{92E7699A-F50F-C846-A9F0-B9BDD1A7B7F6}" srcOrd="3" destOrd="0" parTransId="{95EEE50E-8E60-BA4A-838F-6A18E475082A}" sibTransId="{5142B9BA-D1CB-EB46-9793-AD3983026EDD}"/>
    <dgm:cxn modelId="{271496E6-77E2-B945-A5E0-EBB68DE1EBFF}" type="presOf" srcId="{7344063B-35C4-D441-BAF8-8D9BC0EEC02C}" destId="{C2C552E3-5107-B04B-83AF-E4503A9B7CCC}"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E924BAE8-9D1E-F044-833D-6E64BC525A81}" type="presOf" srcId="{1564B655-3040-CB46-8F86-0AA2E515269D}" destId="{B9B542E7-094F-9A4F-81E2-7FB7F80EA8A7}" srcOrd="0" destOrd="0" presId="urn:microsoft.com/office/officeart/2005/8/layout/process4"/>
    <dgm:cxn modelId="{2AB65CEA-BF10-BB4B-9505-CE4D77FD983F}" srcId="{F5C25774-DEB2-5C40-B930-8AC2D358659D}" destId="{D7A60E2A-BD2B-5545-BC5F-324B85DA0FCF}" srcOrd="2" destOrd="0" parTransId="{8B128E12-AB9C-A745-A8F8-A9F33F68EE82}" sibTransId="{91874D68-290F-FB43-AA98-01C93EC344E0}"/>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2D8D24F2-F302-8C46-98E7-34ADEFE5460F}" type="presOf" srcId="{0C20A396-491A-964B-9CB6-64EBA966BBA7}" destId="{4151F510-9007-CF40-B203-E202CE5E9716}" srcOrd="0" destOrd="0" presId="urn:microsoft.com/office/officeart/2005/8/layout/process4"/>
    <dgm:cxn modelId="{30EA18FD-5CE2-AB4E-9616-02A4A54FDEC1}" srcId="{5388E03E-ED33-4342-B5D8-139576ABA35D}" destId="{7D9D52E5-FDA3-044E-BA06-A4ABF937A716}" srcOrd="3" destOrd="0" parTransId="{94C0A468-4E49-3E4B-9265-6D0D7AA0746A}" sibTransId="{B3B216D1-C374-744B-B123-0772139DCC95}"/>
    <dgm:cxn modelId="{2EF51132-38E1-6747-97DC-052A7CC3C290}" type="presParOf" srcId="{33D7FBA6-AD00-624D-8E60-F54FEC703FA4}" destId="{B73A41A7-784C-104D-A579-1513869DD656}" srcOrd="0" destOrd="0" presId="urn:microsoft.com/office/officeart/2005/8/layout/process4"/>
    <dgm:cxn modelId="{F16C4C40-A5DF-C44D-A9CC-559526572DC4}" type="presParOf" srcId="{B73A41A7-784C-104D-A579-1513869DD656}" destId="{F392489C-A2BD-B04C-94F7-83E98565F310}" srcOrd="0" destOrd="0" presId="urn:microsoft.com/office/officeart/2005/8/layout/process4"/>
    <dgm:cxn modelId="{95088754-9D87-9047-BBEF-0F93D31C76FF}" type="presParOf" srcId="{B73A41A7-784C-104D-A579-1513869DD656}" destId="{416BD90B-A96D-1040-A09D-437D1FEB2B94}" srcOrd="1" destOrd="0" presId="urn:microsoft.com/office/officeart/2005/8/layout/process4"/>
    <dgm:cxn modelId="{DD4449F8-30B7-1C44-9280-3491D3CB0589}" type="presParOf" srcId="{B73A41A7-784C-104D-A579-1513869DD656}" destId="{E32B1DED-0823-2041-A9EC-E246D56CB7A2}" srcOrd="2" destOrd="0" presId="urn:microsoft.com/office/officeart/2005/8/layout/process4"/>
    <dgm:cxn modelId="{6FDD5664-BB1D-8841-B2E8-6C62535CDC38}" type="presParOf" srcId="{E32B1DED-0823-2041-A9EC-E246D56CB7A2}" destId="{FEA598D7-67FE-5545-A63E-9971AAD1FB4A}" srcOrd="0" destOrd="0" presId="urn:microsoft.com/office/officeart/2005/8/layout/process4"/>
    <dgm:cxn modelId="{EAA373C6-F2BE-A349-A204-96165E06879E}" type="presParOf" srcId="{E32B1DED-0823-2041-A9EC-E246D56CB7A2}" destId="{38F8901A-F56A-6D4B-A5E5-BE00E46A3039}" srcOrd="1" destOrd="0" presId="urn:microsoft.com/office/officeart/2005/8/layout/process4"/>
    <dgm:cxn modelId="{2FDAD68B-5FA8-6445-AEFB-86B26C44FF5C}" type="presParOf" srcId="{E32B1DED-0823-2041-A9EC-E246D56CB7A2}" destId="{5A2CE273-827F-554B-8DDD-91AD70624619}" srcOrd="2" destOrd="0" presId="urn:microsoft.com/office/officeart/2005/8/layout/process4"/>
    <dgm:cxn modelId="{104CD83E-C26D-D448-A6E5-F5743257AA18}" type="presParOf" srcId="{E32B1DED-0823-2041-A9EC-E246D56CB7A2}" destId="{A42092A2-0495-504C-A95A-11DE4A2DE480}" srcOrd="3" destOrd="0" presId="urn:microsoft.com/office/officeart/2005/8/layout/process4"/>
    <dgm:cxn modelId="{B33B6BCA-32F3-054A-86DB-025A3523B027}" type="presParOf" srcId="{E32B1DED-0823-2041-A9EC-E246D56CB7A2}" destId="{9620656D-BF6C-5C4E-BBD5-91FC3D9134CE}" srcOrd="4" destOrd="0" presId="urn:microsoft.com/office/officeart/2005/8/layout/process4"/>
    <dgm:cxn modelId="{BCB51579-7B48-204B-9F95-F5E10F6AC2F5}" type="presParOf" srcId="{E32B1DED-0823-2041-A9EC-E246D56CB7A2}" destId="{10576AFC-719D-EE41-BF28-74ACAE7ACC0B}" srcOrd="5" destOrd="0" presId="urn:microsoft.com/office/officeart/2005/8/layout/process4"/>
    <dgm:cxn modelId="{5581F237-DD7D-504C-8A0C-0406712713FF}" type="presParOf" srcId="{E32B1DED-0823-2041-A9EC-E246D56CB7A2}" destId="{B9B542E7-094F-9A4F-81E2-7FB7F80EA8A7}" srcOrd="6" destOrd="0" presId="urn:microsoft.com/office/officeart/2005/8/layout/process4"/>
    <dgm:cxn modelId="{63FEF9AC-149E-CB4C-BB47-4F7E098DDC4D}" type="presParOf" srcId="{E32B1DED-0823-2041-A9EC-E246D56CB7A2}" destId="{88406211-BB74-4A49-8D66-E1EAE500183F}" srcOrd="7"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22FB8378-4D4C-614B-8E28-51026AA797D5}" type="presParOf" srcId="{540BF456-BBCE-D744-9C10-792D0702F350}" destId="{F964EBEF-D598-F049-8410-4DC15B66F998}" srcOrd="1" destOrd="0" presId="urn:microsoft.com/office/officeart/2005/8/layout/process4"/>
    <dgm:cxn modelId="{2EF8496B-6CE8-2842-8F0D-124BDE1412EB}" type="presParOf" srcId="{540BF456-BBCE-D744-9C10-792D0702F350}" destId="{0127B249-532A-6B42-B2BC-66EF99C3D858}" srcOrd="2" destOrd="0" presId="urn:microsoft.com/office/officeart/2005/8/layout/process4"/>
    <dgm:cxn modelId="{9FE4EA20-02DE-9D42-9F09-356C81135B35}" type="presParOf" srcId="{540BF456-BBCE-D744-9C10-792D0702F350}" destId="{B51DCD62-59B0-6941-B567-0899D011085D}" srcOrd="3" destOrd="0" presId="urn:microsoft.com/office/officeart/2005/8/layout/process4"/>
    <dgm:cxn modelId="{0CD8B3FF-FB26-9E48-ADD8-4B718E9D798A}" type="presParOf" srcId="{540BF456-BBCE-D744-9C10-792D0702F350}" destId="{D50F7FA3-ED7A-0B4A-9FC0-A46555F292A2}" srcOrd="4" destOrd="0" presId="urn:microsoft.com/office/officeart/2005/8/layout/process4"/>
    <dgm:cxn modelId="{1F1DE3F6-3E37-EB4D-A752-C4EED7F33223}" type="presParOf" srcId="{540BF456-BBCE-D744-9C10-792D0702F350}" destId="{33E68CB7-49C7-EF4A-84F2-78F1A93259FD}" srcOrd="5"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023070DB-DD71-484C-A2C0-0423AB6748BC}" type="presParOf" srcId="{9059D2A8-1CE8-2B4F-BDD8-D6680609048D}" destId="{C85DABB6-41F7-CD4A-BAF6-EED079C059E0}" srcOrd="1" destOrd="0" presId="urn:microsoft.com/office/officeart/2005/8/layout/process4"/>
    <dgm:cxn modelId="{E1706CE7-9CD0-B94D-A038-0E7646F3E044}" type="presParOf" srcId="{9059D2A8-1CE8-2B4F-BDD8-D6680609048D}" destId="{93EC5C3A-0557-BD49-856C-C70AEAA19558}" srcOrd="2" destOrd="0" presId="urn:microsoft.com/office/officeart/2005/8/layout/process4"/>
    <dgm:cxn modelId="{2F52D152-B737-214E-AB46-BBA32A7BAD04}" type="presParOf" srcId="{9059D2A8-1CE8-2B4F-BDD8-D6680609048D}" destId="{8A22C77E-7F6F-5141-AEF4-080E47B80FCB}" srcOrd="3" destOrd="0" presId="urn:microsoft.com/office/officeart/2005/8/layout/process4"/>
    <dgm:cxn modelId="{620C3246-9D78-874A-8605-128496040B0A}" type="presParOf" srcId="{9059D2A8-1CE8-2B4F-BDD8-D6680609048D}" destId="{ADF5228A-DD04-624D-A437-0C6EBE450379}" srcOrd="4"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31C81ECA-1B42-9E43-A1EE-204715354D3A}" type="presParOf" srcId="{8434EDCA-24FD-1C42-9F7B-089C687CA916}" destId="{770B914F-4FEC-DE4D-A7A9-DB14C2E18901}" srcOrd="1" destOrd="0" presId="urn:microsoft.com/office/officeart/2005/8/layout/process4"/>
    <dgm:cxn modelId="{0F8F701F-5E3C-F24C-ADA5-84E6DD93CA3C}" type="presParOf" srcId="{8434EDCA-24FD-1C42-9F7B-089C687CA916}" destId="{7C390610-E6E4-234A-9F77-CB598A0825E7}"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dirty="0"/>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b="0" i="0" u="none" dirty="0"/>
            <a:t>Scanning</a:t>
          </a:r>
          <a:endParaRPr lang="en-US" dirty="0"/>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dirty="0"/>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b="0" i="0" u="none"/>
            <a:t>Scanning</a:t>
          </a:r>
          <a:endParaRPr lang="en-US" dirty="0"/>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b="0" i="0" u="none"/>
            <a:t>Overt (loud and fast)</a:t>
          </a:r>
          <a:endParaRPr lang="en-US" dirty="0"/>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b="0" i="0" u="none" dirty="0"/>
            <a:t>Exercises informed by threat intel</a:t>
          </a:r>
          <a:endParaRPr lang="en-US" dirty="0"/>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9F1CAEEB-F31B-A644-8BD9-423A9F3A77C5}">
      <dgm:prSet/>
      <dgm:spPr/>
      <dgm:t>
        <a:bodyPr/>
        <a:lstStyle/>
        <a:p>
          <a:r>
            <a:rPr lang="en-US" dirty="0"/>
            <a:t>Internal APT</a:t>
          </a:r>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269028E3-F605-D14E-A126-535AE2FCB5FC}">
      <dgm:prSet/>
      <dgm:spPr/>
      <dgm:t>
        <a:bodyPr/>
        <a:lstStyle/>
        <a:p>
          <a:r>
            <a:rPr lang="en-US" b="0" i="0" u="none" dirty="0"/>
            <a:t>Overt (loud and fast)</a:t>
          </a:r>
          <a:endParaRPr lang="en-US" dirty="0"/>
        </a:p>
      </dgm:t>
    </dgm:pt>
    <dgm:pt modelId="{78FEE108-25B0-8B47-A95E-50AFB6D9019E}" type="parTrans" cxnId="{BD391CF2-C551-CC43-B21C-6F531CF3F479}">
      <dgm:prSet/>
      <dgm:spPr/>
      <dgm:t>
        <a:bodyPr/>
        <a:lstStyle/>
        <a:p>
          <a:endParaRPr lang="en-US"/>
        </a:p>
      </dgm:t>
    </dgm:pt>
    <dgm:pt modelId="{D580380F-69FA-B54D-BE9B-115B2C4C7E0E}" type="sibTrans" cxnId="{BD391CF2-C551-CC43-B21C-6F531CF3F479}">
      <dgm:prSet/>
      <dgm:spPr/>
      <dgm:t>
        <a:bodyPr/>
        <a:lstStyle/>
        <a:p>
          <a:endParaRPr lang="en-US"/>
        </a:p>
      </dgm:t>
    </dgm:pt>
    <dgm:pt modelId="{29DCB445-679B-5B42-A3FE-FCCE2B933BD2}">
      <dgm:prSet/>
      <dgm:spPr/>
      <dgm:t>
        <a:bodyPr/>
        <a:lstStyle/>
        <a:p>
          <a:r>
            <a:rPr lang="en-US" b="0" i="0" u="none"/>
            <a:t>Overt (loud and fast)</a:t>
          </a:r>
          <a:endParaRPr lang="en-US"/>
        </a:p>
      </dgm:t>
    </dgm:pt>
    <dgm:pt modelId="{9C67B9BC-708B-4748-ACF1-7A5B947E963F}" type="parTrans" cxnId="{3EFFEBE7-2A33-3940-810F-DBEC1B4773B7}">
      <dgm:prSet/>
      <dgm:spPr/>
      <dgm:t>
        <a:bodyPr/>
        <a:lstStyle/>
        <a:p>
          <a:endParaRPr lang="en-US"/>
        </a:p>
      </dgm:t>
    </dgm:pt>
    <dgm:pt modelId="{8395B501-2904-DB48-9342-A8C16CF5C7D6}" type="sibTrans" cxnId="{3EFFEBE7-2A33-3940-810F-DBEC1B4773B7}">
      <dgm:prSet/>
      <dgm:spPr/>
      <dgm:t>
        <a:bodyPr/>
        <a:lstStyle/>
        <a:p>
          <a:endParaRPr lang="en-US"/>
        </a:p>
      </dgm:t>
    </dgm:pt>
    <dgm:pt modelId="{80F6331A-C71F-E04E-B216-A5234855883B}">
      <dgm:prSet/>
      <dgm:spPr/>
      <dgm:t>
        <a:bodyPr/>
        <a:lstStyle/>
        <a:p>
          <a:r>
            <a:rPr lang="en-US" b="0" i="0" u="none" dirty="0"/>
            <a:t>General </a:t>
          </a:r>
          <a:r>
            <a:rPr lang="en-US" b="0" i="0" u="none" dirty="0" err="1"/>
            <a:t>pentests</a:t>
          </a:r>
          <a:endParaRPr lang="en-US" dirty="0"/>
        </a:p>
      </dgm:t>
    </dgm:pt>
    <dgm:pt modelId="{75A7F5A8-C049-7142-AE24-E9771FEFE20C}" type="parTrans" cxnId="{08A69F25-BF87-8D44-8D30-79C2807286E9}">
      <dgm:prSet/>
      <dgm:spPr/>
      <dgm:t>
        <a:bodyPr/>
        <a:lstStyle/>
        <a:p>
          <a:endParaRPr lang="en-US"/>
        </a:p>
      </dgm:t>
    </dgm:pt>
    <dgm:pt modelId="{63F2D7D6-7BCB-7D46-ADF8-72740905E494}" type="sibTrans" cxnId="{08A69F25-BF87-8D44-8D30-79C2807286E9}">
      <dgm:prSet/>
      <dgm:spPr/>
      <dgm:t>
        <a:bodyPr/>
        <a:lstStyle/>
        <a:p>
          <a:endParaRPr lang="en-US"/>
        </a:p>
      </dgm:t>
    </dgm:pt>
    <dgm:pt modelId="{69CA6DF9-537F-2C40-AC27-9A35B25C7723}">
      <dgm:prSet/>
      <dgm:spPr/>
      <dgm:t>
        <a:bodyPr/>
        <a:lstStyle/>
        <a:p>
          <a:r>
            <a:rPr lang="en-US" b="0" i="0" u="none"/>
            <a:t>Focused pentests</a:t>
          </a:r>
          <a:endParaRPr lang="en-US"/>
        </a:p>
      </dgm:t>
    </dgm:pt>
    <dgm:pt modelId="{04213F71-4B87-5549-94AE-2976DDE653A9}" type="parTrans" cxnId="{BC81B83D-CFDE-AB41-99D8-68D2A70A232E}">
      <dgm:prSet/>
      <dgm:spPr/>
      <dgm:t>
        <a:bodyPr/>
        <a:lstStyle/>
        <a:p>
          <a:endParaRPr lang="en-US"/>
        </a:p>
      </dgm:t>
    </dgm:pt>
    <dgm:pt modelId="{2451C286-3571-E443-9519-950967C79284}" type="sibTrans" cxnId="{BC81B83D-CFDE-AB41-99D8-68D2A70A232E}">
      <dgm:prSet/>
      <dgm:spPr/>
      <dgm:t>
        <a:bodyPr/>
        <a:lstStyle/>
        <a:p>
          <a:endParaRPr lang="en-US"/>
        </a:p>
      </dgm:t>
    </dgm:pt>
    <dgm:pt modelId="{C4F02EAB-7D38-5541-BFC0-70081B5DCE23}">
      <dgm:prSet/>
      <dgm:spPr/>
      <dgm:t>
        <a:bodyPr/>
        <a:lstStyle/>
        <a:p>
          <a:r>
            <a:rPr lang="en-US" b="0" i="0" u="none"/>
            <a:t>General pentests</a:t>
          </a:r>
          <a:endParaRPr lang="en-US"/>
        </a:p>
      </dgm:t>
    </dgm:pt>
    <dgm:pt modelId="{5EF8A6FA-9D03-3C40-B362-5DCC6D3A316C}" type="parTrans" cxnId="{76C917F7-F316-374E-9134-D7B1509AF3CE}">
      <dgm:prSet/>
      <dgm:spPr/>
      <dgm:t>
        <a:bodyPr/>
        <a:lstStyle/>
        <a:p>
          <a:endParaRPr lang="en-US"/>
        </a:p>
      </dgm:t>
    </dgm:pt>
    <dgm:pt modelId="{968AEB6D-D8E5-EF4F-B07B-AF5D2606206C}" type="sibTrans" cxnId="{76C917F7-F316-374E-9134-D7B1509AF3CE}">
      <dgm:prSet/>
      <dgm:spPr/>
      <dgm:t>
        <a:bodyPr/>
        <a:lstStyle/>
        <a:p>
          <a:endParaRPr lang="en-US"/>
        </a:p>
      </dgm:t>
    </dgm:pt>
    <dgm:pt modelId="{4508A2C3-DC55-F44C-BC76-BBB4BFD57E2E}">
      <dgm:prSet/>
      <dgm:spPr/>
      <dgm:t>
        <a:bodyPr/>
        <a:lstStyle/>
        <a:p>
          <a:r>
            <a:rPr lang="en-US" b="0" i="0" u="none"/>
            <a:t>Social Engineering Avoided</a:t>
          </a:r>
          <a:endParaRPr lang="en-US"/>
        </a:p>
      </dgm:t>
    </dgm:pt>
    <dgm:pt modelId="{1B0E529F-9813-5547-BC20-15FF7F32F779}" type="parTrans" cxnId="{4ECD0B83-E10F-0747-BA13-55688E69DE02}">
      <dgm:prSet/>
      <dgm:spPr/>
      <dgm:t>
        <a:bodyPr/>
        <a:lstStyle/>
        <a:p>
          <a:endParaRPr lang="en-US"/>
        </a:p>
      </dgm:t>
    </dgm:pt>
    <dgm:pt modelId="{6B266720-FE96-E742-9F89-9B181D580C24}" type="sibTrans" cxnId="{4ECD0B83-E10F-0747-BA13-55688E69DE02}">
      <dgm:prSet/>
      <dgm:spPr/>
      <dgm:t>
        <a:bodyPr/>
        <a:lstStyle/>
        <a:p>
          <a:endParaRPr lang="en-US"/>
        </a:p>
      </dgm:t>
    </dgm:pt>
    <dgm:pt modelId="{B03D1300-D0FC-7C44-9653-404B0275822C}">
      <dgm:prSet/>
      <dgm:spPr/>
      <dgm:t>
        <a:bodyPr/>
        <a:lstStyle/>
        <a:p>
          <a:r>
            <a:rPr lang="en-US" b="0" i="0" u="none"/>
            <a:t>Request based</a:t>
          </a:r>
          <a:endParaRPr lang="en-US"/>
        </a:p>
      </dgm:t>
    </dgm:pt>
    <dgm:pt modelId="{8065AB84-C755-8D48-86DD-96687BEECA01}" type="parTrans" cxnId="{D0457980-E077-274B-8BE9-10D4381DBE0C}">
      <dgm:prSet/>
      <dgm:spPr/>
      <dgm:t>
        <a:bodyPr/>
        <a:lstStyle/>
        <a:p>
          <a:endParaRPr lang="en-US"/>
        </a:p>
      </dgm:t>
    </dgm:pt>
    <dgm:pt modelId="{B4B1A9B0-8171-FC40-942D-D74EB6FBEB98}" type="sibTrans" cxnId="{D0457980-E077-274B-8BE9-10D4381DBE0C}">
      <dgm:prSet/>
      <dgm:spPr/>
      <dgm:t>
        <a:bodyPr/>
        <a:lstStyle/>
        <a:p>
          <a:endParaRPr lang="en-US"/>
        </a:p>
      </dgm:t>
    </dgm:pt>
    <dgm:pt modelId="{291DA3AC-632F-C646-8BCD-02B6EDDB8A47}">
      <dgm:prSet/>
      <dgm:spPr/>
      <dgm:t>
        <a:bodyPr/>
        <a:lstStyle/>
        <a:p>
          <a:r>
            <a:rPr lang="en-US" b="0" i="0" u="none" dirty="0"/>
            <a:t>Physical testing</a:t>
          </a:r>
          <a:endParaRPr lang="en-US" dirty="0"/>
        </a:p>
      </dgm:t>
    </dgm:pt>
    <dgm:pt modelId="{927BE312-8CD3-6F4A-9E66-1523D7296356}" type="parTrans" cxnId="{A83B5FFB-ECBE-654F-9BDC-4CFC8D9F16E7}">
      <dgm:prSet/>
      <dgm:spPr/>
      <dgm:t>
        <a:bodyPr/>
        <a:lstStyle/>
        <a:p>
          <a:endParaRPr lang="en-US"/>
        </a:p>
      </dgm:t>
    </dgm:pt>
    <dgm:pt modelId="{BA49323C-92CF-A245-A593-D407F401C54A}" type="sibTrans" cxnId="{A83B5FFB-ECBE-654F-9BDC-4CFC8D9F16E7}">
      <dgm:prSet/>
      <dgm:spPr/>
      <dgm:t>
        <a:bodyPr/>
        <a:lstStyle/>
        <a:p>
          <a:endParaRPr lang="en-US"/>
        </a:p>
      </dgm:t>
    </dgm:pt>
    <dgm:pt modelId="{69C23809-116F-7047-8687-0A1BD33A15AE}">
      <dgm:prSet/>
      <dgm:spPr/>
      <dgm:t>
        <a:bodyPr/>
        <a:lstStyle/>
        <a:p>
          <a:r>
            <a:rPr lang="en-US" b="0" i="0" u="none"/>
            <a:t>Focused pentests</a:t>
          </a:r>
          <a:endParaRPr lang="en-US"/>
        </a:p>
      </dgm:t>
    </dgm:pt>
    <dgm:pt modelId="{B1D43AD3-6F30-3C44-9262-E605F16C507F}" type="parTrans" cxnId="{A3AC17DE-EBDA-F044-9146-D5FB64B4EE5A}">
      <dgm:prSet/>
      <dgm:spPr/>
      <dgm:t>
        <a:bodyPr/>
        <a:lstStyle/>
        <a:p>
          <a:endParaRPr lang="en-US"/>
        </a:p>
      </dgm:t>
    </dgm:pt>
    <dgm:pt modelId="{FA3C2C17-9436-5A47-A298-6453D0289E8E}" type="sibTrans" cxnId="{A3AC17DE-EBDA-F044-9146-D5FB64B4EE5A}">
      <dgm:prSet/>
      <dgm:spPr/>
      <dgm:t>
        <a:bodyPr/>
        <a:lstStyle/>
        <a:p>
          <a:endParaRPr lang="en-US"/>
        </a:p>
      </dgm:t>
    </dgm:pt>
    <dgm:pt modelId="{915B1E64-0D8D-F94B-81D9-881EA6403733}">
      <dgm:prSet/>
      <dgm:spPr/>
      <dgm:t>
        <a:bodyPr/>
        <a:lstStyle/>
        <a:p>
          <a:r>
            <a:rPr lang="en-US" b="0" i="0" u="none"/>
            <a:t>Request based</a:t>
          </a:r>
          <a:endParaRPr lang="en-US"/>
        </a:p>
      </dgm:t>
    </dgm:pt>
    <dgm:pt modelId="{AF32B5DA-AB48-ED4E-BFA9-DAA56603A2FE}" type="parTrans" cxnId="{AF7BD902-B1DE-154C-805E-FF76A8F5220E}">
      <dgm:prSet/>
      <dgm:spPr/>
      <dgm:t>
        <a:bodyPr/>
        <a:lstStyle/>
        <a:p>
          <a:endParaRPr lang="en-US"/>
        </a:p>
      </dgm:t>
    </dgm:pt>
    <dgm:pt modelId="{22D18A6E-2F1A-124E-844C-580D2B26C3AA}" type="sibTrans" cxnId="{AF7BD902-B1DE-154C-805E-FF76A8F5220E}">
      <dgm:prSet/>
      <dgm:spPr/>
      <dgm:t>
        <a:bodyPr/>
        <a:lstStyle/>
        <a:p>
          <a:endParaRPr lang="en-US"/>
        </a:p>
      </dgm:t>
    </dgm:pt>
    <dgm:pt modelId="{CEF4B764-0B19-3C47-B53C-98833AC0BABB}">
      <dgm:prSet/>
      <dgm:spPr/>
      <dgm:t>
        <a:bodyPr/>
        <a:lstStyle/>
        <a:p>
          <a:r>
            <a:rPr lang="en-US" b="0" i="0" u="none"/>
            <a:t>Self-guided</a:t>
          </a:r>
          <a:endParaRPr lang="en-US"/>
        </a:p>
      </dgm:t>
    </dgm:pt>
    <dgm:pt modelId="{398F0130-050B-C54A-B873-683EA99746D9}" type="parTrans" cxnId="{CF50EF05-32A0-B847-B3C7-B9D2489C8A22}">
      <dgm:prSet/>
      <dgm:spPr/>
      <dgm:t>
        <a:bodyPr/>
        <a:lstStyle/>
        <a:p>
          <a:endParaRPr lang="en-US"/>
        </a:p>
      </dgm:t>
    </dgm:pt>
    <dgm:pt modelId="{243CF685-DE71-6240-95DD-A322C2576A05}" type="sibTrans" cxnId="{CF50EF05-32A0-B847-B3C7-B9D2489C8A22}">
      <dgm:prSet/>
      <dgm:spPr/>
      <dgm:t>
        <a:bodyPr/>
        <a:lstStyle/>
        <a:p>
          <a:endParaRPr lang="en-US"/>
        </a:p>
      </dgm:t>
    </dgm:pt>
    <dgm:pt modelId="{86CBD33D-5295-FD43-B5AA-847F79A29467}">
      <dgm:prSet/>
      <dgm:spPr/>
      <dgm:t>
        <a:bodyPr/>
        <a:lstStyle/>
        <a:p>
          <a:r>
            <a:rPr lang="en-US" b="0" i="0" u="none"/>
            <a:t>Direct by threat intel</a:t>
          </a:r>
          <a:endParaRPr lang="en-US"/>
        </a:p>
      </dgm:t>
    </dgm:pt>
    <dgm:pt modelId="{AECE3CE1-49A4-4C4D-BDC1-832A827534DF}" type="parTrans" cxnId="{A240D985-E4FB-F241-965F-F5EAF1EA25BD}">
      <dgm:prSet/>
      <dgm:spPr/>
      <dgm:t>
        <a:bodyPr/>
        <a:lstStyle/>
        <a:p>
          <a:endParaRPr lang="en-US"/>
        </a:p>
      </dgm:t>
    </dgm:pt>
    <dgm:pt modelId="{4179FA67-379B-F24C-92EE-28956745EDF7}" type="sibTrans" cxnId="{A240D985-E4FB-F241-965F-F5EAF1EA25BD}">
      <dgm:prSet/>
      <dgm:spPr/>
      <dgm:t>
        <a:bodyPr/>
        <a:lstStyle/>
        <a:p>
          <a:endParaRPr lang="en-US"/>
        </a:p>
      </dgm:t>
    </dgm:pt>
    <dgm:pt modelId="{EABF727D-A534-C644-8704-B3845841A912}">
      <dgm:prSet/>
      <dgm:spPr/>
      <dgm:t>
        <a:bodyPr/>
        <a:lstStyle/>
        <a:p>
          <a:r>
            <a:rPr lang="en-US" b="0" i="0" u="none"/>
            <a:t>Social engineering</a:t>
          </a:r>
          <a:endParaRPr lang="en-US"/>
        </a:p>
      </dgm:t>
    </dgm:pt>
    <dgm:pt modelId="{85095339-3D1C-944B-968D-8F6797E4D20E}" type="parTrans" cxnId="{BB16798F-0C34-574A-85ED-259569A53161}">
      <dgm:prSet/>
      <dgm:spPr/>
      <dgm:t>
        <a:bodyPr/>
        <a:lstStyle/>
        <a:p>
          <a:endParaRPr lang="en-US"/>
        </a:p>
      </dgm:t>
    </dgm:pt>
    <dgm:pt modelId="{9B6512BC-A843-714B-A8FA-F9AA7D843535}" type="sibTrans" cxnId="{BB16798F-0C34-574A-85ED-259569A53161}">
      <dgm:prSet/>
      <dgm:spPr/>
      <dgm:t>
        <a:bodyPr/>
        <a:lstStyle/>
        <a:p>
          <a:endParaRPr lang="en-US"/>
        </a:p>
      </dgm:t>
    </dgm:pt>
    <dgm:pt modelId="{0D495D9F-C6A4-7045-904D-1C8A3BAA42CD}">
      <dgm:prSet/>
      <dgm:spPr/>
      <dgm:t>
        <a:bodyPr/>
        <a:lstStyle/>
        <a:p>
          <a:r>
            <a:rPr lang="en-US" b="0" i="0" u="none"/>
            <a:t>APT Simulation</a:t>
          </a:r>
          <a:endParaRPr lang="en-US"/>
        </a:p>
      </dgm:t>
    </dgm:pt>
    <dgm:pt modelId="{59469ED8-688C-CF45-B8E6-60CCECA77C2C}" type="parTrans" cxnId="{083599DD-C14D-DC4D-8D8B-0F10CA626D0B}">
      <dgm:prSet/>
      <dgm:spPr/>
      <dgm:t>
        <a:bodyPr/>
        <a:lstStyle/>
        <a:p>
          <a:endParaRPr lang="en-US"/>
        </a:p>
      </dgm:t>
    </dgm:pt>
    <dgm:pt modelId="{9C28F2A6-B941-4344-B856-27EDA2F02820}" type="sibTrans" cxnId="{083599DD-C14D-DC4D-8D8B-0F10CA626D0B}">
      <dgm:prSet/>
      <dgm:spPr/>
      <dgm:t>
        <a:bodyPr/>
        <a:lstStyle/>
        <a:p>
          <a:endParaRPr lang="en-US"/>
        </a:p>
      </dgm:t>
    </dgm:pt>
    <dgm:pt modelId="{926C71C1-933A-024D-816C-92D25A34D15C}">
      <dgm:prSet/>
      <dgm:spPr/>
      <dgm:t>
        <a:bodyPr/>
        <a:lstStyle/>
        <a:p>
          <a:r>
            <a:rPr lang="en-US" b="0" i="0" u="none" dirty="0"/>
            <a:t>Directed by threat intel</a:t>
          </a:r>
          <a:endParaRPr lang="en-US" dirty="0"/>
        </a:p>
      </dgm:t>
    </dgm:pt>
    <dgm:pt modelId="{B21165BE-19E8-414E-AE14-8E1534C9692B}" type="parTrans" cxnId="{2356929B-AFA6-3E45-8CFA-EEB3B88A5F27}">
      <dgm:prSet/>
      <dgm:spPr/>
      <dgm:t>
        <a:bodyPr/>
        <a:lstStyle/>
        <a:p>
          <a:endParaRPr lang="en-US"/>
        </a:p>
      </dgm:t>
    </dgm:pt>
    <dgm:pt modelId="{48791C8A-BF51-AF47-852A-F875883B9459}" type="sibTrans" cxnId="{2356929B-AFA6-3E45-8CFA-EEB3B88A5F27}">
      <dgm:prSet/>
      <dgm:spPr/>
      <dgm:t>
        <a:bodyPr/>
        <a:lstStyle/>
        <a:p>
          <a:endParaRPr lang="en-US"/>
        </a:p>
      </dgm:t>
    </dgm:pt>
    <dgm:pt modelId="{73343D0E-3857-C24F-98B2-3782D1186103}">
      <dgm:prSet/>
      <dgm:spPr/>
      <dgm:t>
        <a:bodyPr/>
        <a:lstStyle/>
        <a:p>
          <a:r>
            <a:rPr lang="en-US" b="0" i="0" u="none" dirty="0"/>
            <a:t>APT Simulation</a:t>
          </a:r>
          <a:endParaRPr lang="en-US" dirty="0"/>
        </a:p>
      </dgm:t>
    </dgm:pt>
    <dgm:pt modelId="{47637172-E36B-344E-862A-9903DF6007D0}" type="parTrans" cxnId="{58678E74-5E03-074A-8E81-F050B2525781}">
      <dgm:prSet/>
      <dgm:spPr/>
      <dgm:t>
        <a:bodyPr/>
        <a:lstStyle/>
        <a:p>
          <a:endParaRPr lang="en-US"/>
        </a:p>
      </dgm:t>
    </dgm:pt>
    <dgm:pt modelId="{1ECD0146-838E-E444-B177-7EDF095D4216}" type="sibTrans" cxnId="{58678E74-5E03-074A-8E81-F050B2525781}">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209B5F4C-3A57-844C-B057-1C2CF232DD49}" type="pres">
      <dgm:prSet presAssocID="{9F1CAEEB-F31B-A644-8BD9-423A9F3A77C5}" presName="boxAndChildren" presStyleCnt="0"/>
      <dgm:spPr/>
    </dgm:pt>
    <dgm:pt modelId="{02C4E414-4657-514E-9E9E-D95D34A0030B}" type="pres">
      <dgm:prSet presAssocID="{9F1CAEEB-F31B-A644-8BD9-423A9F3A77C5}" presName="parentTextBox" presStyleLbl="node1" presStyleIdx="0" presStyleCnt="5"/>
      <dgm:spPr/>
    </dgm:pt>
    <dgm:pt modelId="{7E38AB8F-EBB8-3C4E-80B2-D7982BBA18B9}" type="pres">
      <dgm:prSet presAssocID="{9F1CAEEB-F31B-A644-8BD9-423A9F3A77C5}" presName="entireBox" presStyleLbl="node1" presStyleIdx="0" presStyleCnt="5"/>
      <dgm:spPr/>
    </dgm:pt>
    <dgm:pt modelId="{E26CE5AE-C541-3F42-9808-223538CAD163}" type="pres">
      <dgm:prSet presAssocID="{9F1CAEEB-F31B-A644-8BD9-423A9F3A77C5}" presName="descendantBox" presStyleCnt="0"/>
      <dgm:spPr/>
    </dgm:pt>
    <dgm:pt modelId="{4F318E17-F014-1B49-A8EF-ACF1DF35AE2E}" type="pres">
      <dgm:prSet presAssocID="{926C71C1-933A-024D-816C-92D25A34D15C}" presName="childTextBox" presStyleLbl="fgAccFollowNode1" presStyleIdx="0" presStyleCnt="20">
        <dgm:presLayoutVars>
          <dgm:bulletEnabled val="1"/>
        </dgm:presLayoutVars>
      </dgm:prSet>
      <dgm:spPr/>
    </dgm:pt>
    <dgm:pt modelId="{B34D41E7-11C7-CE4C-8160-B4DD40E2F351}" type="pres">
      <dgm:prSet presAssocID="{73343D0E-3857-C24F-98B2-3782D1186103}" presName="childTextBox" presStyleLbl="fgAccFollowNode1" presStyleIdx="1" presStyleCnt="20">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2" presStyleCnt="20">
        <dgm:presLayoutVars>
          <dgm:bulletEnabled val="1"/>
        </dgm:presLayoutVars>
      </dgm:prSet>
      <dgm:spPr/>
    </dgm:pt>
    <dgm:pt modelId="{1CAADBEC-F09C-5E44-A9F9-7ECDCF2B90F8}" type="pres">
      <dgm:prSet presAssocID="{69C23809-116F-7047-8687-0A1BD33A15AE}" presName="childTextArrow" presStyleLbl="fgAccFollowNode1" presStyleIdx="3" presStyleCnt="20">
        <dgm:presLayoutVars>
          <dgm:bulletEnabled val="1"/>
        </dgm:presLayoutVars>
      </dgm:prSet>
      <dgm:spPr/>
    </dgm:pt>
    <dgm:pt modelId="{2749B05B-D1DA-4C48-8E12-864AA0EE1800}" type="pres">
      <dgm:prSet presAssocID="{915B1E64-0D8D-F94B-81D9-881EA6403733}" presName="childTextArrow" presStyleLbl="fgAccFollowNode1" presStyleIdx="4" presStyleCnt="20">
        <dgm:presLayoutVars>
          <dgm:bulletEnabled val="1"/>
        </dgm:presLayoutVars>
      </dgm:prSet>
      <dgm:spPr/>
    </dgm:pt>
    <dgm:pt modelId="{A3804546-1B7F-8A46-A2AF-A3952F2FA172}" type="pres">
      <dgm:prSet presAssocID="{CEF4B764-0B19-3C47-B53C-98833AC0BABB}" presName="childTextArrow" presStyleLbl="fgAccFollowNode1" presStyleIdx="5" presStyleCnt="20">
        <dgm:presLayoutVars>
          <dgm:bulletEnabled val="1"/>
        </dgm:presLayoutVars>
      </dgm:prSet>
      <dgm:spPr/>
    </dgm:pt>
    <dgm:pt modelId="{C3E6922C-AD83-A04C-8B78-A0E843B822CE}" type="pres">
      <dgm:prSet presAssocID="{86CBD33D-5295-FD43-B5AA-847F79A29467}" presName="childTextArrow" presStyleLbl="fgAccFollowNode1" presStyleIdx="6" presStyleCnt="20">
        <dgm:presLayoutVars>
          <dgm:bulletEnabled val="1"/>
        </dgm:presLayoutVars>
      </dgm:prSet>
      <dgm:spPr/>
    </dgm:pt>
    <dgm:pt modelId="{C9EA4E7C-7440-4145-972F-D9AAD99BC292}" type="pres">
      <dgm:prSet presAssocID="{EABF727D-A534-C644-8704-B3845841A912}" presName="childTextArrow" presStyleLbl="fgAccFollowNode1" presStyleIdx="7" presStyleCnt="20">
        <dgm:presLayoutVars>
          <dgm:bulletEnabled val="1"/>
        </dgm:presLayoutVars>
      </dgm:prSet>
      <dgm:spPr/>
    </dgm:pt>
    <dgm:pt modelId="{21B70D25-5644-7541-ABA2-4C8F18F09856}" type="pres">
      <dgm:prSet presAssocID="{0D495D9F-C6A4-7045-904D-1C8A3BAA42CD}" presName="childTextArrow" presStyleLbl="fgAccFollowNode1" presStyleIdx="8" presStyleCnt="20">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9" presStyleCnt="20">
        <dgm:presLayoutVars>
          <dgm:bulletEnabled val="1"/>
        </dgm:presLayoutVars>
      </dgm:prSet>
      <dgm:spPr/>
    </dgm:pt>
    <dgm:pt modelId="{179369A9-5945-B542-92D6-DB21F99F93A8}" type="pres">
      <dgm:prSet presAssocID="{69CA6DF9-537F-2C40-AC27-9A35B25C7723}" presName="childTextArrow" presStyleLbl="fgAccFollowNode1" presStyleIdx="10" presStyleCnt="20">
        <dgm:presLayoutVars>
          <dgm:bulletEnabled val="1"/>
        </dgm:presLayoutVars>
      </dgm:prSet>
      <dgm:spPr/>
    </dgm:pt>
    <dgm:pt modelId="{EB06CEC6-01C7-1247-A611-AA22150AD63B}" type="pres">
      <dgm:prSet presAssocID="{C4F02EAB-7D38-5541-BFC0-70081B5DCE23}" presName="childTextArrow" presStyleLbl="fgAccFollowNode1" presStyleIdx="11" presStyleCnt="20">
        <dgm:presLayoutVars>
          <dgm:bulletEnabled val="1"/>
        </dgm:presLayoutVars>
      </dgm:prSet>
      <dgm:spPr/>
    </dgm:pt>
    <dgm:pt modelId="{33ADE1A2-50DD-A242-9843-31F5BC64C174}" type="pres">
      <dgm:prSet presAssocID="{4508A2C3-DC55-F44C-BC76-BBB4BFD57E2E}" presName="childTextArrow" presStyleLbl="fgAccFollowNode1" presStyleIdx="12" presStyleCnt="20">
        <dgm:presLayoutVars>
          <dgm:bulletEnabled val="1"/>
        </dgm:presLayoutVars>
      </dgm:prSet>
      <dgm:spPr/>
    </dgm:pt>
    <dgm:pt modelId="{17FE2EDF-4460-B640-B669-9E73B619AAB1}" type="pres">
      <dgm:prSet presAssocID="{B03D1300-D0FC-7C44-9653-404B0275822C}" presName="childTextArrow" presStyleLbl="fgAccFollowNode1" presStyleIdx="13" presStyleCnt="20">
        <dgm:presLayoutVars>
          <dgm:bulletEnabled val="1"/>
        </dgm:presLayoutVars>
      </dgm:prSet>
      <dgm:spPr/>
    </dgm:pt>
    <dgm:pt modelId="{6F3757A0-3975-214C-93F1-56C97827BABA}" type="pres">
      <dgm:prSet presAssocID="{291DA3AC-632F-C646-8BCD-02B6EDDB8A47}" presName="childTextArrow" presStyleLbl="fgAccFollowNode1" presStyleIdx="14" presStyleCnt="20">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5" presStyleCnt="20">
        <dgm:presLayoutVars>
          <dgm:bulletEnabled val="1"/>
        </dgm:presLayoutVars>
      </dgm:prSet>
      <dgm:spPr/>
    </dgm:pt>
    <dgm:pt modelId="{6CC26531-F0B0-9E45-B114-73DEBD0EF136}" type="pres">
      <dgm:prSet presAssocID="{29DCB445-679B-5B42-A3FE-FCCE2B933BD2}" presName="childTextArrow" presStyleLbl="fgAccFollowNode1" presStyleIdx="16" presStyleCnt="20">
        <dgm:presLayoutVars>
          <dgm:bulletEnabled val="1"/>
        </dgm:presLayoutVars>
      </dgm:prSet>
      <dgm:spPr/>
    </dgm:pt>
    <dgm:pt modelId="{D74DBC04-BAED-3140-B782-C02EA4EC4BFC}" type="pres">
      <dgm:prSet presAssocID="{80F6331A-C71F-E04E-B216-A5234855883B}" presName="childTextArrow" presStyleLbl="fgAccFollowNode1" presStyleIdx="17" presStyleCnt="20">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18" presStyleCnt="20">
        <dgm:presLayoutVars>
          <dgm:bulletEnabled val="1"/>
        </dgm:presLayoutVars>
      </dgm:prSet>
      <dgm:spPr/>
    </dgm:pt>
    <dgm:pt modelId="{2B932DAE-B0F2-9C4D-A533-02DAF2733A1D}" type="pres">
      <dgm:prSet presAssocID="{269028E3-F605-D14E-A126-535AE2FCB5FC}" presName="childTextArrow" presStyleLbl="fgAccFollowNode1" presStyleIdx="19" presStyleCnt="20">
        <dgm:presLayoutVars>
          <dgm:bulletEnabled val="1"/>
        </dgm:presLayoutVars>
      </dgm:prSet>
      <dgm:spPr/>
    </dgm:pt>
  </dgm:ptLst>
  <dgm:cxnLst>
    <dgm:cxn modelId="{F81B4401-0D3B-8A4A-890C-B4CEE68E7F81}" type="presOf" srcId="{269028E3-F605-D14E-A126-535AE2FCB5FC}" destId="{2B932DAE-B0F2-9C4D-A533-02DAF2733A1D}" srcOrd="0" destOrd="0" presId="urn:microsoft.com/office/officeart/2005/8/layout/process4"/>
    <dgm:cxn modelId="{AF7BD902-B1DE-154C-805E-FF76A8F5220E}" srcId="{7D9D52E5-FDA3-044E-BA06-A4ABF937A716}" destId="{915B1E64-0D8D-F94B-81D9-881EA6403733}" srcOrd="2" destOrd="0" parTransId="{AF32B5DA-AB48-ED4E-BFA9-DAA56603A2FE}" sibTransId="{22D18A6E-2F1A-124E-844C-580D2B26C3AA}"/>
    <dgm:cxn modelId="{C644EF04-066E-FC4C-B689-A3FBA88C772D}" srcId="{5388E03E-ED33-4342-B5D8-139576ABA35D}" destId="{FE310DFE-C6D3-FB47-AE0C-02B0244DC6D7}" srcOrd="1" destOrd="0" parTransId="{6FA4B4FF-D1BC-0141-91B3-948887133FF7}" sibTransId="{0ADFAB52-C4FE-E845-AFF1-DC3F2243E5C1}"/>
    <dgm:cxn modelId="{CF50EF05-32A0-B847-B3C7-B9D2489C8A22}" srcId="{7D9D52E5-FDA3-044E-BA06-A4ABF937A716}" destId="{CEF4B764-0B19-3C47-B53C-98833AC0BABB}" srcOrd="3" destOrd="0" parTransId="{398F0130-050B-C54A-B873-683EA99746D9}" sibTransId="{243CF685-DE71-6240-95DD-A322C2576A05}"/>
    <dgm:cxn modelId="{8CE64415-76AF-E442-8C15-B7CC59DBC1B2}" type="presOf" srcId="{69CA6DF9-537F-2C40-AC27-9A35B25C7723}" destId="{179369A9-5945-B542-92D6-DB21F99F93A8}"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08A69F25-BF87-8D44-8D30-79C2807286E9}" srcId="{FE310DFE-C6D3-FB47-AE0C-02B0244DC6D7}" destId="{80F6331A-C71F-E04E-B216-A5234855883B}" srcOrd="2" destOrd="0" parTransId="{75A7F5A8-C049-7142-AE24-E9771FEFE20C}" sibTransId="{63F2D7D6-7BCB-7D46-ADF8-72740905E494}"/>
    <dgm:cxn modelId="{BFDCF12C-B898-194C-B591-18B26E49F635}" type="presOf" srcId="{769734AE-AAEE-8C44-95DB-760CA3B947C5}" destId="{D78A317C-5F8F-7942-ABF7-BB29D3D1E1CA}" srcOrd="0" destOrd="0" presId="urn:microsoft.com/office/officeart/2005/8/layout/process4"/>
    <dgm:cxn modelId="{BC81B83D-CFDE-AB41-99D8-68D2A70A232E}" srcId="{F5C25774-DEB2-5C40-B930-8AC2D358659D}" destId="{69CA6DF9-537F-2C40-AC27-9A35B25C7723}" srcOrd="1" destOrd="0" parTransId="{04213F71-4B87-5549-94AE-2976DDE653A9}" sibTransId="{2451C286-3571-E443-9519-950967C79284}"/>
    <dgm:cxn modelId="{E5E93F56-68AA-F54D-BF5F-0B33568FFEB2}" type="presOf" srcId="{926C71C1-933A-024D-816C-92D25A34D15C}" destId="{4F318E17-F014-1B49-A8EF-ACF1DF35AE2E}"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0BFFC36A-CA76-104A-BBF3-EA905D507BFA}" type="presOf" srcId="{86CBD33D-5295-FD43-B5AA-847F79A29467}" destId="{C3E6922C-AD83-A04C-8B78-A0E843B822CE}" srcOrd="0" destOrd="0" presId="urn:microsoft.com/office/officeart/2005/8/layout/process4"/>
    <dgm:cxn modelId="{58678E74-5E03-074A-8E81-F050B2525781}" srcId="{9F1CAEEB-F31B-A644-8BD9-423A9F3A77C5}" destId="{73343D0E-3857-C24F-98B2-3782D1186103}" srcOrd="1" destOrd="0" parTransId="{47637172-E36B-344E-862A-9903DF6007D0}" sibTransId="{1ECD0146-838E-E444-B177-7EDF095D4216}"/>
    <dgm:cxn modelId="{FA44C674-3896-244B-86E5-2DE2BBFA8279}" type="presOf" srcId="{29DCB445-679B-5B42-A3FE-FCCE2B933BD2}" destId="{6CC26531-F0B0-9E45-B114-73DEBD0EF136}"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01FBA87C-EAA1-E642-9FA5-1380CE684E71}" type="presOf" srcId="{FE310DFE-C6D3-FB47-AE0C-02B0244DC6D7}" destId="{6B1232A3-DEC4-694E-8BEB-E82047504866}" srcOrd="1" destOrd="0" presId="urn:microsoft.com/office/officeart/2005/8/layout/process4"/>
    <dgm:cxn modelId="{D0457980-E077-274B-8BE9-10D4381DBE0C}" srcId="{F5C25774-DEB2-5C40-B930-8AC2D358659D}" destId="{B03D1300-D0FC-7C44-9653-404B0275822C}" srcOrd="4" destOrd="0" parTransId="{8065AB84-C755-8D48-86DD-96687BEECA01}" sibTransId="{B4B1A9B0-8171-FC40-942D-D74EB6FBEB98}"/>
    <dgm:cxn modelId="{D168D281-E745-E543-82CA-99D9143C2124}" srcId="{5388E03E-ED33-4342-B5D8-139576ABA35D}" destId="{9F1CAEEB-F31B-A644-8BD9-423A9F3A77C5}" srcOrd="4" destOrd="0" parTransId="{8B95CB13-FD3A-D74D-B163-879FFFB9170B}" sibTransId="{D09EADAA-DAD1-3B48-9B9D-01563EF781EA}"/>
    <dgm:cxn modelId="{4ECD0B83-E10F-0747-BA13-55688E69DE02}" srcId="{F5C25774-DEB2-5C40-B930-8AC2D358659D}" destId="{4508A2C3-DC55-F44C-BC76-BBB4BFD57E2E}" srcOrd="3" destOrd="0" parTransId="{1B0E529F-9813-5547-BC20-15FF7F32F779}" sibTransId="{6B266720-FE96-E742-9F89-9B181D580C24}"/>
    <dgm:cxn modelId="{2798F584-BF1D-3849-B4F0-480366021A31}" type="presOf" srcId="{9F1CAEEB-F31B-A644-8BD9-423A9F3A77C5}" destId="{02C4E414-4657-514E-9E9E-D95D34A0030B}" srcOrd="0" destOrd="0" presId="urn:microsoft.com/office/officeart/2005/8/layout/process4"/>
    <dgm:cxn modelId="{A240D985-E4FB-F241-965F-F5EAF1EA25BD}" srcId="{7D9D52E5-FDA3-044E-BA06-A4ABF937A716}" destId="{86CBD33D-5295-FD43-B5AA-847F79A29467}" srcOrd="4" destOrd="0" parTransId="{AECE3CE1-49A4-4C4D-BDC1-832A827534DF}" sibTransId="{4179FA67-379B-F24C-92EE-28956745EDF7}"/>
    <dgm:cxn modelId="{00BF0589-9FE8-B44E-A858-E05E0EE1919B}" type="presOf" srcId="{5388E03E-ED33-4342-B5D8-139576ABA35D}" destId="{33D7FBA6-AD00-624D-8E60-F54FEC703FA4}" srcOrd="0" destOrd="0" presId="urn:microsoft.com/office/officeart/2005/8/layout/process4"/>
    <dgm:cxn modelId="{BA6D888B-55D2-6C49-A561-43DEB6165E68}" type="presOf" srcId="{CEF4B764-0B19-3C47-B53C-98833AC0BABB}" destId="{A3804546-1B7F-8A46-A2AF-A3952F2FA172}" srcOrd="0" destOrd="0" presId="urn:microsoft.com/office/officeart/2005/8/layout/process4"/>
    <dgm:cxn modelId="{BB16798F-0C34-574A-85ED-259569A53161}" srcId="{7D9D52E5-FDA3-044E-BA06-A4ABF937A716}" destId="{EABF727D-A534-C644-8704-B3845841A912}" srcOrd="5" destOrd="0" parTransId="{85095339-3D1C-944B-968D-8F6797E4D20E}" sibTransId="{9B6512BC-A843-714B-A8FA-F9AA7D843535}"/>
    <dgm:cxn modelId="{2356929B-AFA6-3E45-8CFA-EEB3B88A5F27}" srcId="{9F1CAEEB-F31B-A644-8BD9-423A9F3A77C5}" destId="{926C71C1-933A-024D-816C-92D25A34D15C}" srcOrd="0" destOrd="0" parTransId="{B21165BE-19E8-414E-AE14-8E1534C9692B}" sibTransId="{48791C8A-BF51-AF47-852A-F875883B9459}"/>
    <dgm:cxn modelId="{9667B29E-EE16-4540-9FD0-0B68B96A7CEA}" type="presOf" srcId="{F5C25774-DEB2-5C40-B930-8AC2D358659D}" destId="{19F4C59A-A239-044B-9E67-4DF9846D0F8D}" srcOrd="0"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7A0E80A7-A2BC-FB4E-974F-8E410F90CCF4}" type="presOf" srcId="{9F1CAEEB-F31B-A644-8BD9-423A9F3A77C5}" destId="{7E38AB8F-EBB8-3C4E-80B2-D7982BBA18B9}" srcOrd="1"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7DDCACB9-AA04-2C44-BFF1-28A6B4564D4D}" type="presOf" srcId="{4508A2C3-DC55-F44C-BC76-BBB4BFD57E2E}" destId="{33ADE1A2-50DD-A242-9843-31F5BC64C174}"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3F2031BF-A209-DB4A-8DF7-DE91F59C986A}" type="presOf" srcId="{69C23809-116F-7047-8687-0A1BD33A15AE}" destId="{1CAADBEC-F09C-5E44-A9F9-7ECDCF2B90F8}"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47AAD3C6-9A7A-B246-BC58-4011575B74B9}" type="presOf" srcId="{0D495D9F-C6A4-7045-904D-1C8A3BAA42CD}" destId="{21B70D25-5644-7541-ABA2-4C8F18F09856}" srcOrd="0" destOrd="0" presId="urn:microsoft.com/office/officeart/2005/8/layout/process4"/>
    <dgm:cxn modelId="{A54A6ACA-7F4C-B54F-ADCF-CC30E6C26497}" type="presOf" srcId="{915B1E64-0D8D-F94B-81D9-881EA6403733}" destId="{2749B05B-D1DA-4C48-8E12-864AA0EE1800}" srcOrd="0" destOrd="0" presId="urn:microsoft.com/office/officeart/2005/8/layout/process4"/>
    <dgm:cxn modelId="{63ACA4D9-58B0-1341-B5E1-A3E10C11E8B4}" type="presOf" srcId="{EABF727D-A534-C644-8704-B3845841A912}" destId="{C9EA4E7C-7440-4145-972F-D9AAD99BC292}" srcOrd="0" destOrd="0" presId="urn:microsoft.com/office/officeart/2005/8/layout/process4"/>
    <dgm:cxn modelId="{083599DD-C14D-DC4D-8D8B-0F10CA626D0B}" srcId="{7D9D52E5-FDA3-044E-BA06-A4ABF937A716}" destId="{0D495D9F-C6A4-7045-904D-1C8A3BAA42CD}" srcOrd="6" destOrd="0" parTransId="{59469ED8-688C-CF45-B8E6-60CCECA77C2C}" sibTransId="{9C28F2A6-B941-4344-B856-27EDA2F02820}"/>
    <dgm:cxn modelId="{A3AC17DE-EBDA-F044-9146-D5FB64B4EE5A}" srcId="{7D9D52E5-FDA3-044E-BA06-A4ABF937A716}" destId="{69C23809-116F-7047-8687-0A1BD33A15AE}" srcOrd="1" destOrd="0" parTransId="{B1D43AD3-6F30-3C44-9262-E605F16C507F}" sibTransId="{FA3C2C17-9436-5A47-A298-6453D0289E8E}"/>
    <dgm:cxn modelId="{271496E6-77E2-B945-A5E0-EBB68DE1EBFF}" type="presOf" srcId="{7344063B-35C4-D441-BAF8-8D9BC0EEC02C}" destId="{C2C552E3-5107-B04B-83AF-E4503A9B7CCC}" srcOrd="0" destOrd="0" presId="urn:microsoft.com/office/officeart/2005/8/layout/process4"/>
    <dgm:cxn modelId="{EF07CFE6-70FC-1246-95ED-67E596D6B1AD}" type="presOf" srcId="{B03D1300-D0FC-7C44-9653-404B0275822C}" destId="{17FE2EDF-4460-B640-B669-9E73B619AAB1}"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3EFFEBE7-2A33-3940-810F-DBEC1B4773B7}" srcId="{FE310DFE-C6D3-FB47-AE0C-02B0244DC6D7}" destId="{29DCB445-679B-5B42-A3FE-FCCE2B933BD2}" srcOrd="1" destOrd="0" parTransId="{9C67B9BC-708B-4748-ACF1-7A5B947E963F}" sibTransId="{8395B501-2904-DB48-9342-A8C16CF5C7D6}"/>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BD391CF2-C551-CC43-B21C-6F531CF3F479}" srcId="{769734AE-AAEE-8C44-95DB-760CA3B947C5}" destId="{269028E3-F605-D14E-A126-535AE2FCB5FC}" srcOrd="1" destOrd="0" parTransId="{78FEE108-25B0-8B47-A95E-50AFB6D9019E}" sibTransId="{D580380F-69FA-B54D-BE9B-115B2C4C7E0E}"/>
    <dgm:cxn modelId="{2D8D24F2-F302-8C46-98E7-34ADEFE5460F}" type="presOf" srcId="{0C20A396-491A-964B-9CB6-64EBA966BBA7}" destId="{4151F510-9007-CF40-B203-E202CE5E9716}" srcOrd="0" destOrd="0" presId="urn:microsoft.com/office/officeart/2005/8/layout/process4"/>
    <dgm:cxn modelId="{76C917F7-F316-374E-9134-D7B1509AF3CE}" srcId="{F5C25774-DEB2-5C40-B930-8AC2D358659D}" destId="{C4F02EAB-7D38-5541-BFC0-70081B5DCE23}" srcOrd="2" destOrd="0" parTransId="{5EF8A6FA-9D03-3C40-B362-5DCC6D3A316C}" sibTransId="{968AEB6D-D8E5-EF4F-B07B-AF5D2606206C}"/>
    <dgm:cxn modelId="{DDDC2DF7-4E80-FB47-AEDB-77E957668928}" type="presOf" srcId="{C4F02EAB-7D38-5541-BFC0-70081B5DCE23}" destId="{EB06CEC6-01C7-1247-A611-AA22150AD63B}" srcOrd="0" destOrd="0" presId="urn:microsoft.com/office/officeart/2005/8/layout/process4"/>
    <dgm:cxn modelId="{78A011F9-1416-E344-BBF6-8B5757550929}" type="presOf" srcId="{291DA3AC-632F-C646-8BCD-02B6EDDB8A47}" destId="{6F3757A0-3975-214C-93F1-56C97827BABA}" srcOrd="0" destOrd="0" presId="urn:microsoft.com/office/officeart/2005/8/layout/process4"/>
    <dgm:cxn modelId="{593753FB-0982-F04E-9B77-14801A43DCFA}" type="presOf" srcId="{73343D0E-3857-C24F-98B2-3782D1186103}" destId="{B34D41E7-11C7-CE4C-8160-B4DD40E2F351}" srcOrd="0" destOrd="0" presId="urn:microsoft.com/office/officeart/2005/8/layout/process4"/>
    <dgm:cxn modelId="{A83B5FFB-ECBE-654F-9BDC-4CFC8D9F16E7}" srcId="{F5C25774-DEB2-5C40-B930-8AC2D358659D}" destId="{291DA3AC-632F-C646-8BCD-02B6EDDB8A47}" srcOrd="5" destOrd="0" parTransId="{927BE312-8CD3-6F4A-9E66-1523D7296356}" sibTransId="{BA49323C-92CF-A245-A593-D407F401C54A}"/>
    <dgm:cxn modelId="{30EA18FD-5CE2-AB4E-9616-02A4A54FDEC1}" srcId="{5388E03E-ED33-4342-B5D8-139576ABA35D}" destId="{7D9D52E5-FDA3-044E-BA06-A4ABF937A716}" srcOrd="3" destOrd="0" parTransId="{94C0A468-4E49-3E4B-9265-6D0D7AA0746A}" sibTransId="{B3B216D1-C374-744B-B123-0772139DCC95}"/>
    <dgm:cxn modelId="{CF36DDFE-2ACD-1D47-8427-F12926F05CD3}" type="presOf" srcId="{80F6331A-C71F-E04E-B216-A5234855883B}" destId="{D74DBC04-BAED-3140-B782-C02EA4EC4BFC}" srcOrd="0" destOrd="0" presId="urn:microsoft.com/office/officeart/2005/8/layout/process4"/>
    <dgm:cxn modelId="{A589AA19-5FF6-5646-AAC1-6B6ECA7DDFAA}" type="presParOf" srcId="{33D7FBA6-AD00-624D-8E60-F54FEC703FA4}" destId="{209B5F4C-3A57-844C-B057-1C2CF232DD49}" srcOrd="0" destOrd="0" presId="urn:microsoft.com/office/officeart/2005/8/layout/process4"/>
    <dgm:cxn modelId="{66A0F5EE-19B4-AD47-89B4-F87881BA00F5}" type="presParOf" srcId="{209B5F4C-3A57-844C-B057-1C2CF232DD49}" destId="{02C4E414-4657-514E-9E9E-D95D34A0030B}" srcOrd="0" destOrd="0" presId="urn:microsoft.com/office/officeart/2005/8/layout/process4"/>
    <dgm:cxn modelId="{73EEF8E3-F80A-194F-95BD-2B2CD021F5F1}" type="presParOf" srcId="{209B5F4C-3A57-844C-B057-1C2CF232DD49}" destId="{7E38AB8F-EBB8-3C4E-80B2-D7982BBA18B9}" srcOrd="1" destOrd="0" presId="urn:microsoft.com/office/officeart/2005/8/layout/process4"/>
    <dgm:cxn modelId="{B1B30AC0-760E-3041-B6FB-1E13A0E77D0C}" type="presParOf" srcId="{209B5F4C-3A57-844C-B057-1C2CF232DD49}" destId="{E26CE5AE-C541-3F42-9808-223538CAD163}" srcOrd="2" destOrd="0" presId="urn:microsoft.com/office/officeart/2005/8/layout/process4"/>
    <dgm:cxn modelId="{0E7FDAEC-3273-204A-9DA5-B9C94B49DBC8}" type="presParOf" srcId="{E26CE5AE-C541-3F42-9808-223538CAD163}" destId="{4F318E17-F014-1B49-A8EF-ACF1DF35AE2E}" srcOrd="0" destOrd="0" presId="urn:microsoft.com/office/officeart/2005/8/layout/process4"/>
    <dgm:cxn modelId="{96934DFE-BBA1-7948-A6EA-78E8BF95A1DB}" type="presParOf" srcId="{E26CE5AE-C541-3F42-9808-223538CAD163}" destId="{B34D41E7-11C7-CE4C-8160-B4DD40E2F351}" srcOrd="1"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1695C08F-77E6-0145-A29B-682340514C95}" type="presParOf" srcId="{540BF456-BBCE-D744-9C10-792D0702F350}" destId="{1CAADBEC-F09C-5E44-A9F9-7ECDCF2B90F8}" srcOrd="1" destOrd="0" presId="urn:microsoft.com/office/officeart/2005/8/layout/process4"/>
    <dgm:cxn modelId="{376DE7BF-F39A-F34E-96C5-F1B10F89D0EE}" type="presParOf" srcId="{540BF456-BBCE-D744-9C10-792D0702F350}" destId="{2749B05B-D1DA-4C48-8E12-864AA0EE1800}" srcOrd="2" destOrd="0" presId="urn:microsoft.com/office/officeart/2005/8/layout/process4"/>
    <dgm:cxn modelId="{86582284-422E-1D43-BE31-3A031CEC86FA}" type="presParOf" srcId="{540BF456-BBCE-D744-9C10-792D0702F350}" destId="{A3804546-1B7F-8A46-A2AF-A3952F2FA172}" srcOrd="3" destOrd="0" presId="urn:microsoft.com/office/officeart/2005/8/layout/process4"/>
    <dgm:cxn modelId="{A9F2B181-6528-8143-B656-4B034C7B2173}" type="presParOf" srcId="{540BF456-BBCE-D744-9C10-792D0702F350}" destId="{C3E6922C-AD83-A04C-8B78-A0E843B822CE}" srcOrd="4" destOrd="0" presId="urn:microsoft.com/office/officeart/2005/8/layout/process4"/>
    <dgm:cxn modelId="{92A65076-6F50-9D44-9A54-E26D2BF894BB}" type="presParOf" srcId="{540BF456-BBCE-D744-9C10-792D0702F350}" destId="{C9EA4E7C-7440-4145-972F-D9AAD99BC292}" srcOrd="5" destOrd="0" presId="urn:microsoft.com/office/officeart/2005/8/layout/process4"/>
    <dgm:cxn modelId="{0EEB8D76-F863-0043-B4D3-66EF9C66DCC3}" type="presParOf" srcId="{540BF456-BBCE-D744-9C10-792D0702F350}" destId="{21B70D25-5644-7541-ABA2-4C8F18F09856}" srcOrd="6"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E6723CE1-50A3-5546-B44B-0FC6A94052DE}" type="presParOf" srcId="{9059D2A8-1CE8-2B4F-BDD8-D6680609048D}" destId="{179369A9-5945-B542-92D6-DB21F99F93A8}" srcOrd="1" destOrd="0" presId="urn:microsoft.com/office/officeart/2005/8/layout/process4"/>
    <dgm:cxn modelId="{ED84BF6F-6054-B747-813D-916AC91207A9}" type="presParOf" srcId="{9059D2A8-1CE8-2B4F-BDD8-D6680609048D}" destId="{EB06CEC6-01C7-1247-A611-AA22150AD63B}" srcOrd="2" destOrd="0" presId="urn:microsoft.com/office/officeart/2005/8/layout/process4"/>
    <dgm:cxn modelId="{32FEFE71-88C8-7544-BC82-1DDD7CE12524}" type="presParOf" srcId="{9059D2A8-1CE8-2B4F-BDD8-D6680609048D}" destId="{33ADE1A2-50DD-A242-9843-31F5BC64C174}" srcOrd="3" destOrd="0" presId="urn:microsoft.com/office/officeart/2005/8/layout/process4"/>
    <dgm:cxn modelId="{C355D889-FBF3-3A41-B287-7C26470AEB1F}" type="presParOf" srcId="{9059D2A8-1CE8-2B4F-BDD8-D6680609048D}" destId="{17FE2EDF-4460-B640-B669-9E73B619AAB1}" srcOrd="4" destOrd="0" presId="urn:microsoft.com/office/officeart/2005/8/layout/process4"/>
    <dgm:cxn modelId="{A346A018-2F53-1647-B917-BD2797516456}" type="presParOf" srcId="{9059D2A8-1CE8-2B4F-BDD8-D6680609048D}" destId="{6F3757A0-3975-214C-93F1-56C97827BABA}" srcOrd="5"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AF7D141D-1585-E949-95EF-788B5FE6B7B8}" type="presParOf" srcId="{8434EDCA-24FD-1C42-9F7B-089C687CA916}" destId="{6CC26531-F0B0-9E45-B114-73DEBD0EF136}" srcOrd="1" destOrd="0" presId="urn:microsoft.com/office/officeart/2005/8/layout/process4"/>
    <dgm:cxn modelId="{D6221634-DACF-DA4E-AADD-A89D1AD751CC}" type="presParOf" srcId="{8434EDCA-24FD-1C42-9F7B-089C687CA916}" destId="{D74DBC04-BAED-3140-B782-C02EA4EC4BFC}"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 modelId="{86259EFE-5B1A-974F-8DB6-15B0C3F76E45}" type="presParOf" srcId="{9291D34D-71D7-454E-B5F1-C2B80CF1E7BB}" destId="{2B932DAE-B0F2-9C4D-A533-02DAF2733A1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522920-C759-42FE-9B93-222C264920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CD41503-F65C-4D8F-8A80-7F73B6807007}">
      <dgm:prSet/>
      <dgm:spPr/>
      <dgm:t>
        <a:bodyPr/>
        <a:lstStyle/>
        <a:p>
          <a:r>
            <a:rPr lang="en-US" dirty="0"/>
            <a:t>Folks</a:t>
          </a:r>
        </a:p>
      </dgm:t>
    </dgm:pt>
    <dgm:pt modelId="{D7A6DFD1-6640-444D-9A0A-0C082CFD3D24}" type="parTrans" cxnId="{EB8E99E7-DA5A-4502-9827-C4C56926383D}">
      <dgm:prSet/>
      <dgm:spPr/>
      <dgm:t>
        <a:bodyPr/>
        <a:lstStyle/>
        <a:p>
          <a:endParaRPr lang="en-US"/>
        </a:p>
      </dgm:t>
    </dgm:pt>
    <dgm:pt modelId="{7FED1AE9-B6D6-4C96-9D03-DEF799203967}" type="sibTrans" cxnId="{EB8E99E7-DA5A-4502-9827-C4C56926383D}">
      <dgm:prSet/>
      <dgm:spPr/>
      <dgm:t>
        <a:bodyPr/>
        <a:lstStyle/>
        <a:p>
          <a:endParaRPr lang="en-US"/>
        </a:p>
      </dgm:t>
    </dgm:pt>
    <dgm:pt modelId="{3DC992A5-0BCC-435D-A148-E88D90907CD9}">
      <dgm:prSet/>
      <dgm:spPr/>
      <dgm:t>
        <a:bodyPr/>
        <a:lstStyle/>
        <a:p>
          <a:r>
            <a:rPr lang="en-US" dirty="0"/>
            <a:t>Aren’t</a:t>
          </a:r>
        </a:p>
      </dgm:t>
    </dgm:pt>
    <dgm:pt modelId="{0637FC9D-DBF6-43C3-BAD8-1E65308F74C7}" type="parTrans" cxnId="{FA3997AC-52B7-4BAD-8D70-C740A740B2EC}">
      <dgm:prSet/>
      <dgm:spPr/>
      <dgm:t>
        <a:bodyPr/>
        <a:lstStyle/>
        <a:p>
          <a:endParaRPr lang="en-US"/>
        </a:p>
      </dgm:t>
    </dgm:pt>
    <dgm:pt modelId="{1235669A-C4E2-45D5-8A0C-95777118435E}" type="sibTrans" cxnId="{FA3997AC-52B7-4BAD-8D70-C740A740B2EC}">
      <dgm:prSet/>
      <dgm:spPr/>
      <dgm:t>
        <a:bodyPr/>
        <a:lstStyle/>
        <a:p>
          <a:endParaRPr lang="en-US"/>
        </a:p>
      </dgm:t>
    </dgm:pt>
    <dgm:pt modelId="{78E731F5-0407-4AE6-B141-977EB1D82F0F}">
      <dgm:prSet/>
      <dgm:spPr/>
      <dgm:t>
        <a:bodyPr/>
        <a:lstStyle/>
        <a:p>
          <a:r>
            <a:rPr lang="en-US" dirty="0"/>
            <a:t>Ready</a:t>
          </a:r>
        </a:p>
      </dgm:t>
    </dgm:pt>
    <dgm:pt modelId="{291699A9-4F47-458E-ADC5-EE114A6114C2}" type="parTrans" cxnId="{F1B21B39-1CB2-4A98-B8FD-48E84BF88EB9}">
      <dgm:prSet/>
      <dgm:spPr/>
      <dgm:t>
        <a:bodyPr/>
        <a:lstStyle/>
        <a:p>
          <a:endParaRPr lang="en-US"/>
        </a:p>
      </dgm:t>
    </dgm:pt>
    <dgm:pt modelId="{BE1C3608-F4AE-4530-AFD8-D26ED2B9488A}" type="sibTrans" cxnId="{F1B21B39-1CB2-4A98-B8FD-48E84BF88EB9}">
      <dgm:prSet/>
      <dgm:spPr/>
      <dgm:t>
        <a:bodyPr/>
        <a:lstStyle/>
        <a:p>
          <a:endParaRPr lang="en-US"/>
        </a:p>
      </dgm:t>
    </dgm:pt>
    <dgm:pt modelId="{85CFF703-6E61-1B40-B6AB-38A14DA134FA}" type="pres">
      <dgm:prSet presAssocID="{7E522920-C759-42FE-9B93-222C2649200D}" presName="linear" presStyleCnt="0">
        <dgm:presLayoutVars>
          <dgm:animLvl val="lvl"/>
          <dgm:resizeHandles val="exact"/>
        </dgm:presLayoutVars>
      </dgm:prSet>
      <dgm:spPr/>
    </dgm:pt>
    <dgm:pt modelId="{E0FE79D9-53C7-114D-A7D0-DD2981520A17}" type="pres">
      <dgm:prSet presAssocID="{CCD41503-F65C-4D8F-8A80-7F73B6807007}" presName="parentText" presStyleLbl="node1" presStyleIdx="0" presStyleCnt="3" custLinFactNeighborX="-2684" custLinFactNeighborY="7401">
        <dgm:presLayoutVars>
          <dgm:chMax val="0"/>
          <dgm:bulletEnabled val="1"/>
        </dgm:presLayoutVars>
      </dgm:prSet>
      <dgm:spPr/>
    </dgm:pt>
    <dgm:pt modelId="{4BB57413-18AF-FA4F-8D71-9377DF77629A}" type="pres">
      <dgm:prSet presAssocID="{7FED1AE9-B6D6-4C96-9D03-DEF799203967}" presName="spacer" presStyleCnt="0"/>
      <dgm:spPr/>
    </dgm:pt>
    <dgm:pt modelId="{CA47997D-6387-BA41-A1E0-057B1BF10B4A}" type="pres">
      <dgm:prSet presAssocID="{3DC992A5-0BCC-435D-A148-E88D90907CD9}" presName="parentText" presStyleLbl="node1" presStyleIdx="1" presStyleCnt="3">
        <dgm:presLayoutVars>
          <dgm:chMax val="0"/>
          <dgm:bulletEnabled val="1"/>
        </dgm:presLayoutVars>
      </dgm:prSet>
      <dgm:spPr/>
    </dgm:pt>
    <dgm:pt modelId="{B8D3870D-427C-B047-94D8-F901A740F93C}" type="pres">
      <dgm:prSet presAssocID="{1235669A-C4E2-45D5-8A0C-95777118435E}" presName="spacer" presStyleCnt="0"/>
      <dgm:spPr/>
    </dgm:pt>
    <dgm:pt modelId="{78567462-8EB8-7642-9509-022C17D22048}" type="pres">
      <dgm:prSet presAssocID="{78E731F5-0407-4AE6-B141-977EB1D82F0F}" presName="parentText" presStyleLbl="node1" presStyleIdx="2" presStyleCnt="3">
        <dgm:presLayoutVars>
          <dgm:chMax val="0"/>
          <dgm:bulletEnabled val="1"/>
        </dgm:presLayoutVars>
      </dgm:prSet>
      <dgm:spPr/>
    </dgm:pt>
  </dgm:ptLst>
  <dgm:cxnLst>
    <dgm:cxn modelId="{F1B21B39-1CB2-4A98-B8FD-48E84BF88EB9}" srcId="{7E522920-C759-42FE-9B93-222C2649200D}" destId="{78E731F5-0407-4AE6-B141-977EB1D82F0F}" srcOrd="2" destOrd="0" parTransId="{291699A9-4F47-458E-ADC5-EE114A6114C2}" sibTransId="{BE1C3608-F4AE-4530-AFD8-D26ED2B9488A}"/>
    <dgm:cxn modelId="{2751FF51-ECB7-584C-837F-2CBD3C6987D4}" type="presOf" srcId="{CCD41503-F65C-4D8F-8A80-7F73B6807007}" destId="{E0FE79D9-53C7-114D-A7D0-DD2981520A17}" srcOrd="0" destOrd="0" presId="urn:microsoft.com/office/officeart/2005/8/layout/vList2"/>
    <dgm:cxn modelId="{809ED772-48BD-A04E-B7A9-3DF9F80A73FA}" type="presOf" srcId="{7E522920-C759-42FE-9B93-222C2649200D}" destId="{85CFF703-6E61-1B40-B6AB-38A14DA134FA}" srcOrd="0" destOrd="0" presId="urn:microsoft.com/office/officeart/2005/8/layout/vList2"/>
    <dgm:cxn modelId="{AA3CCB74-379B-294A-898C-9DF2E7329AD8}" type="presOf" srcId="{78E731F5-0407-4AE6-B141-977EB1D82F0F}" destId="{78567462-8EB8-7642-9509-022C17D22048}" srcOrd="0" destOrd="0" presId="urn:microsoft.com/office/officeart/2005/8/layout/vList2"/>
    <dgm:cxn modelId="{86D14887-07F8-C54B-82D8-E01896FDA3BD}" type="presOf" srcId="{3DC992A5-0BCC-435D-A148-E88D90907CD9}" destId="{CA47997D-6387-BA41-A1E0-057B1BF10B4A}" srcOrd="0" destOrd="0" presId="urn:microsoft.com/office/officeart/2005/8/layout/vList2"/>
    <dgm:cxn modelId="{FA3997AC-52B7-4BAD-8D70-C740A740B2EC}" srcId="{7E522920-C759-42FE-9B93-222C2649200D}" destId="{3DC992A5-0BCC-435D-A148-E88D90907CD9}" srcOrd="1" destOrd="0" parTransId="{0637FC9D-DBF6-43C3-BAD8-1E65308F74C7}" sibTransId="{1235669A-C4E2-45D5-8A0C-95777118435E}"/>
    <dgm:cxn modelId="{EB8E99E7-DA5A-4502-9827-C4C56926383D}" srcId="{7E522920-C759-42FE-9B93-222C2649200D}" destId="{CCD41503-F65C-4D8F-8A80-7F73B6807007}" srcOrd="0" destOrd="0" parTransId="{D7A6DFD1-6640-444D-9A0A-0C082CFD3D24}" sibTransId="{7FED1AE9-B6D6-4C96-9D03-DEF799203967}"/>
    <dgm:cxn modelId="{C58039F6-DE38-E545-9626-70D38F1A17B6}" type="presParOf" srcId="{85CFF703-6E61-1B40-B6AB-38A14DA134FA}" destId="{E0FE79D9-53C7-114D-A7D0-DD2981520A17}" srcOrd="0" destOrd="0" presId="urn:microsoft.com/office/officeart/2005/8/layout/vList2"/>
    <dgm:cxn modelId="{271FC4EF-4312-DE4D-B69B-6B9BBD297F4C}" type="presParOf" srcId="{85CFF703-6E61-1B40-B6AB-38A14DA134FA}" destId="{4BB57413-18AF-FA4F-8D71-9377DF77629A}" srcOrd="1" destOrd="0" presId="urn:microsoft.com/office/officeart/2005/8/layout/vList2"/>
    <dgm:cxn modelId="{F88CF7CD-F4E7-9E40-8264-B1C24F6E7A34}" type="presParOf" srcId="{85CFF703-6E61-1B40-B6AB-38A14DA134FA}" destId="{CA47997D-6387-BA41-A1E0-057B1BF10B4A}" srcOrd="2" destOrd="0" presId="urn:microsoft.com/office/officeart/2005/8/layout/vList2"/>
    <dgm:cxn modelId="{535C7605-4DEE-6C4F-934F-036DA7569F01}" type="presParOf" srcId="{85CFF703-6E61-1B40-B6AB-38A14DA134FA}" destId="{B8D3870D-427C-B047-94D8-F901A740F93C}" srcOrd="3" destOrd="0" presId="urn:microsoft.com/office/officeart/2005/8/layout/vList2"/>
    <dgm:cxn modelId="{BEDC2F3D-48C8-6D48-90FB-6122C76E4D7F}" type="presParOf" srcId="{85CFF703-6E61-1B40-B6AB-38A14DA134FA}" destId="{78567462-8EB8-7642-9509-022C17D220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A29E-9A48-455D-9B1E-10E7CDE6DE0D}">
      <dsp:nvSpPr>
        <dsp:cNvPr id="0" name=""/>
        <dsp:cNvSpPr/>
      </dsp:nvSpPr>
      <dsp:spPr>
        <a:xfrm>
          <a:off x="0" y="866279"/>
          <a:ext cx="7104549" cy="15992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832A-095F-4962-ADED-DBB92D0CFC66}">
      <dsp:nvSpPr>
        <dsp:cNvPr id="0" name=""/>
        <dsp:cNvSpPr/>
      </dsp:nvSpPr>
      <dsp:spPr>
        <a:xfrm>
          <a:off x="483783" y="1226118"/>
          <a:ext cx="879607" cy="87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A67BA-671C-44B5-BDE4-03C1BD267D20}">
      <dsp:nvSpPr>
        <dsp:cNvPr id="0" name=""/>
        <dsp:cNvSpPr/>
      </dsp:nvSpPr>
      <dsp:spPr>
        <a:xfrm>
          <a:off x="1847174" y="866279"/>
          <a:ext cx="5257374"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a:t>What testing is right for us?</a:t>
          </a:r>
        </a:p>
      </dsp:txBody>
      <dsp:txXfrm>
        <a:off x="1847174" y="866279"/>
        <a:ext cx="5257374" cy="1599285"/>
      </dsp:txXfrm>
    </dsp:sp>
    <dsp:sp modelId="{8210D6E3-E593-48AE-A35A-EC227A7C90CE}">
      <dsp:nvSpPr>
        <dsp:cNvPr id="0" name=""/>
        <dsp:cNvSpPr/>
      </dsp:nvSpPr>
      <dsp:spPr>
        <a:xfrm>
          <a:off x="0" y="2865386"/>
          <a:ext cx="7104549" cy="15992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D2B6E-3713-47DE-9A44-46C409B3A2A2}">
      <dsp:nvSpPr>
        <dsp:cNvPr id="0" name=""/>
        <dsp:cNvSpPr/>
      </dsp:nvSpPr>
      <dsp:spPr>
        <a:xfrm>
          <a:off x="483783" y="3225225"/>
          <a:ext cx="879607" cy="87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8A4CD-32A2-4FAD-A6E5-5B686166CED6}">
      <dsp:nvSpPr>
        <dsp:cNvPr id="0" name=""/>
        <dsp:cNvSpPr/>
      </dsp:nvSpPr>
      <dsp:spPr>
        <a:xfrm>
          <a:off x="1847174" y="2865386"/>
          <a:ext cx="319704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dirty="0"/>
            <a:t>What should drive testing?</a:t>
          </a:r>
        </a:p>
      </dsp:txBody>
      <dsp:txXfrm>
        <a:off x="1847174" y="2865386"/>
        <a:ext cx="3197047" cy="1599285"/>
      </dsp:txXfrm>
    </dsp:sp>
    <dsp:sp modelId="{6A7BE295-FEFB-48A4-A675-F61B18E8C067}">
      <dsp:nvSpPr>
        <dsp:cNvPr id="0" name=""/>
        <dsp:cNvSpPr/>
      </dsp:nvSpPr>
      <dsp:spPr>
        <a:xfrm>
          <a:off x="5044221" y="2865386"/>
          <a:ext cx="206032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800100">
            <a:lnSpc>
              <a:spcPct val="90000"/>
            </a:lnSpc>
            <a:spcBef>
              <a:spcPct val="0"/>
            </a:spcBef>
            <a:spcAft>
              <a:spcPct val="35000"/>
            </a:spcAft>
            <a:buNone/>
          </a:pPr>
          <a:r>
            <a:rPr lang="en-US" sz="1800" kern="1200" dirty="0"/>
            <a:t>Organizational preparedness?</a:t>
          </a:r>
        </a:p>
        <a:p>
          <a:pPr marL="0" lvl="0" indent="0" algn="l" defTabSz="800100">
            <a:lnSpc>
              <a:spcPct val="90000"/>
            </a:lnSpc>
            <a:spcBef>
              <a:spcPct val="0"/>
            </a:spcBef>
            <a:spcAft>
              <a:spcPct val="35000"/>
            </a:spcAft>
            <a:buNone/>
          </a:pPr>
          <a:r>
            <a:rPr lang="en-US" sz="1800" kern="1200" dirty="0"/>
            <a:t>Threats in threat model?</a:t>
          </a:r>
        </a:p>
      </dsp:txBody>
      <dsp:txXfrm>
        <a:off x="5044221" y="2865386"/>
        <a:ext cx="2060327" cy="1599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A5E3-D578-2647-BCFA-3853F08FA90F}">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Have red teams lead by example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Plan for exceptions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Keep data on “internal” infrastructure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current risk owners to keep owning risk</a:t>
          </a:r>
        </a:p>
      </dsp:txBody>
      <dsp:txXfrm>
        <a:off x="0" y="505499"/>
        <a:ext cx="7728267" cy="2130975"/>
      </dsp:txXfrm>
    </dsp:sp>
    <dsp:sp modelId="{DBDC56DB-ECAF-4A4C-9EB0-56D52AC88C2E}">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General</a:t>
          </a:r>
        </a:p>
      </dsp:txBody>
      <dsp:txXfrm>
        <a:off x="433968" y="65974"/>
        <a:ext cx="5314676" cy="879050"/>
      </dsp:txXfrm>
    </dsp:sp>
    <dsp:sp modelId="{A0B18078-8BD5-C348-8460-B91BB6052C65}">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Institute principle of least common mechanism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Mediate data transfer</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Apply principle of least privilege policies</a:t>
          </a:r>
        </a:p>
      </dsp:txBody>
      <dsp:txXfrm>
        <a:off x="0" y="3301754"/>
        <a:ext cx="7728267" cy="1767150"/>
      </dsp:txXfrm>
    </dsp:sp>
    <dsp:sp modelId="{B685439D-8656-714A-A2E7-64F65D459AE2}">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Technical</a:t>
          </a:r>
        </a:p>
      </dsp:txBody>
      <dsp:txXfrm>
        <a:off x="433968" y="2862229"/>
        <a:ext cx="5314676"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EE9F-6550-B640-A2DA-2D2626E58446}">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Understand infrastructure/policies/procedures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Grow together as a red/blue team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Offload risk to current risk owners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Build relationships that are necessary down the road</a:t>
          </a:r>
        </a:p>
      </dsp:txBody>
      <dsp:txXfrm>
        <a:off x="0" y="505499"/>
        <a:ext cx="7728267" cy="2130975"/>
      </dsp:txXfrm>
    </dsp:sp>
    <dsp:sp modelId="{3F70ADA9-8024-A143-94BB-DE698D9ED9F4}">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General</a:t>
          </a:r>
        </a:p>
      </dsp:txBody>
      <dsp:txXfrm>
        <a:off x="433968" y="65974"/>
        <a:ext cx="5314676" cy="879050"/>
      </dsp:txXfrm>
    </dsp:sp>
    <dsp:sp modelId="{197705AF-279E-774E-B6C2-919520802D02}">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Implement defense-in-depth</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Log, monitor, and differentiate between activity</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red team to focus on what they do best</a:t>
          </a:r>
        </a:p>
      </dsp:txBody>
      <dsp:txXfrm>
        <a:off x="0" y="3301754"/>
        <a:ext cx="7728267" cy="1767150"/>
      </dsp:txXfrm>
    </dsp:sp>
    <dsp:sp modelId="{BDB4BBA7-CC61-3B43-B99A-8CD89479AAC4}">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Technical</a:t>
          </a:r>
        </a:p>
      </dsp:txBody>
      <dsp:txXfrm>
        <a:off x="433968" y="2862229"/>
        <a:ext cx="5314676"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7568-9255-564B-8666-40D23EBE5427}">
      <dsp:nvSpPr>
        <dsp:cNvPr id="0" name=""/>
        <dsp:cNvSpPr/>
      </dsp:nvSpPr>
      <dsp:spPr>
        <a:xfrm>
          <a:off x="532841" y="0"/>
          <a:ext cx="6038866" cy="533095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52832-B602-8445-BF50-870DF592B190}">
      <dsp:nvSpPr>
        <dsp:cNvPr id="0" name=""/>
        <dsp:cNvSpPr/>
      </dsp:nvSpPr>
      <dsp:spPr>
        <a:xfrm>
          <a:off x="3122" y="1599285"/>
          <a:ext cx="1365058" cy="21323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Third Party Penetration Testing</a:t>
          </a:r>
        </a:p>
      </dsp:txBody>
      <dsp:txXfrm>
        <a:off x="69759" y="1665922"/>
        <a:ext cx="1231784" cy="1999106"/>
      </dsp:txXfrm>
    </dsp:sp>
    <dsp:sp modelId="{F98847E4-10C0-0E42-A51B-8E2738B9347F}">
      <dsp:nvSpPr>
        <dsp:cNvPr id="0" name=""/>
        <dsp:cNvSpPr/>
      </dsp:nvSpPr>
      <dsp:spPr>
        <a:xfrm>
          <a:off x="1436433" y="1599285"/>
          <a:ext cx="1365058" cy="2132380"/>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Continuous Third Party Penetration Testing</a:t>
          </a:r>
        </a:p>
      </dsp:txBody>
      <dsp:txXfrm>
        <a:off x="1503070" y="1665922"/>
        <a:ext cx="1231784" cy="1999106"/>
      </dsp:txXfrm>
    </dsp:sp>
    <dsp:sp modelId="{C3A006BD-B197-D043-938E-E05F369A1598}">
      <dsp:nvSpPr>
        <dsp:cNvPr id="0" name=""/>
        <dsp:cNvSpPr/>
      </dsp:nvSpPr>
      <dsp:spPr>
        <a:xfrm>
          <a:off x="2869745" y="1599285"/>
          <a:ext cx="1365058" cy="2132380"/>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Penetration Testing Team</a:t>
          </a:r>
        </a:p>
      </dsp:txBody>
      <dsp:txXfrm>
        <a:off x="2936382" y="1665922"/>
        <a:ext cx="1231784" cy="1999106"/>
      </dsp:txXfrm>
    </dsp:sp>
    <dsp:sp modelId="{2B4C361D-53A2-4842-9388-2949471B505B}">
      <dsp:nvSpPr>
        <dsp:cNvPr id="0" name=""/>
        <dsp:cNvSpPr/>
      </dsp:nvSpPr>
      <dsp:spPr>
        <a:xfrm>
          <a:off x="4303056" y="1599285"/>
          <a:ext cx="1365058" cy="2132380"/>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Red Team</a:t>
          </a:r>
        </a:p>
      </dsp:txBody>
      <dsp:txXfrm>
        <a:off x="4369693" y="1665922"/>
        <a:ext cx="1231784" cy="1999106"/>
      </dsp:txXfrm>
    </dsp:sp>
    <dsp:sp modelId="{86114D1E-05F8-5746-BE7B-E93985A08BA5}">
      <dsp:nvSpPr>
        <dsp:cNvPr id="0" name=""/>
        <dsp:cNvSpPr/>
      </dsp:nvSpPr>
      <dsp:spPr>
        <a:xfrm>
          <a:off x="5736368" y="1599285"/>
          <a:ext cx="1365058" cy="213238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APT</a:t>
          </a:r>
        </a:p>
      </dsp:txBody>
      <dsp:txXfrm>
        <a:off x="5803005" y="1665922"/>
        <a:ext cx="1231784" cy="1999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D5964-3F24-264F-8CCC-6FF77B3592F3}">
      <dsp:nvSpPr>
        <dsp:cNvPr id="0" name=""/>
        <dsp:cNvSpPr/>
      </dsp:nvSpPr>
      <dsp:spPr>
        <a:xfrm>
          <a:off x="0" y="445304"/>
          <a:ext cx="2220171" cy="133210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Infrastructure</a:t>
          </a:r>
        </a:p>
      </dsp:txBody>
      <dsp:txXfrm>
        <a:off x="0" y="445304"/>
        <a:ext cx="2220171" cy="1332102"/>
      </dsp:txXfrm>
    </dsp:sp>
    <dsp:sp modelId="{6DAFFDEA-4F66-2E41-BFE9-D61E09282362}">
      <dsp:nvSpPr>
        <dsp:cNvPr id="0" name=""/>
        <dsp:cNvSpPr/>
      </dsp:nvSpPr>
      <dsp:spPr>
        <a:xfrm>
          <a:off x="2442188" y="445304"/>
          <a:ext cx="2220171" cy="1332102"/>
        </a:xfrm>
        <a:prstGeom prst="rect">
          <a:avLst/>
        </a:prstGeom>
        <a:solidFill>
          <a:schemeClr val="accent2">
            <a:hueOff val="16206"/>
            <a:satOff val="1863"/>
            <a:lumOff val="-14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Organizational posture</a:t>
          </a:r>
        </a:p>
      </dsp:txBody>
      <dsp:txXfrm>
        <a:off x="2442188" y="445304"/>
        <a:ext cx="2220171" cy="1332102"/>
      </dsp:txXfrm>
    </dsp:sp>
    <dsp:sp modelId="{68DDE2B1-EC09-104B-B24A-155F9B7989D3}">
      <dsp:nvSpPr>
        <dsp:cNvPr id="0" name=""/>
        <dsp:cNvSpPr/>
      </dsp:nvSpPr>
      <dsp:spPr>
        <a:xfrm>
          <a:off x="4884377" y="445304"/>
          <a:ext cx="2220171" cy="1332102"/>
        </a:xfrm>
        <a:prstGeom prst="rect">
          <a:avLst/>
        </a:prstGeom>
        <a:solidFill>
          <a:schemeClr val="accent2">
            <a:hueOff val="32411"/>
            <a:satOff val="3725"/>
            <a:lumOff val="-29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IT support capabilities</a:t>
          </a:r>
        </a:p>
      </dsp:txBody>
      <dsp:txXfrm>
        <a:off x="4884377" y="445304"/>
        <a:ext cx="2220171" cy="1332102"/>
      </dsp:txXfrm>
    </dsp:sp>
    <dsp:sp modelId="{9AFA9211-5C18-9D44-ACC5-4D59AEBBBF6F}">
      <dsp:nvSpPr>
        <dsp:cNvPr id="0" name=""/>
        <dsp:cNvSpPr/>
      </dsp:nvSpPr>
      <dsp:spPr>
        <a:xfrm>
          <a:off x="0" y="1999424"/>
          <a:ext cx="2220171" cy="1332102"/>
        </a:xfrm>
        <a:prstGeom prst="rect">
          <a:avLst/>
        </a:prstGeom>
        <a:solidFill>
          <a:schemeClr val="accent2">
            <a:hueOff val="48617"/>
            <a:satOff val="5588"/>
            <a:lumOff val="-44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IR capabilities</a:t>
          </a:r>
        </a:p>
      </dsp:txBody>
      <dsp:txXfrm>
        <a:off x="0" y="1999424"/>
        <a:ext cx="2220171" cy="1332102"/>
      </dsp:txXfrm>
    </dsp:sp>
    <dsp:sp modelId="{34616C83-9A7F-384D-91A2-7AD93995CE3D}">
      <dsp:nvSpPr>
        <dsp:cNvPr id="0" name=""/>
        <dsp:cNvSpPr/>
      </dsp:nvSpPr>
      <dsp:spPr>
        <a:xfrm>
          <a:off x="2442188" y="1999424"/>
          <a:ext cx="2220171" cy="1332102"/>
        </a:xfrm>
        <a:prstGeom prst="rect">
          <a:avLst/>
        </a:prstGeom>
        <a:solidFill>
          <a:schemeClr val="accent2">
            <a:hueOff val="64822"/>
            <a:satOff val="7451"/>
            <a:lumOff val="-593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Threat Intel</a:t>
          </a:r>
        </a:p>
      </dsp:txBody>
      <dsp:txXfrm>
        <a:off x="2442188" y="1999424"/>
        <a:ext cx="2220171" cy="1332102"/>
      </dsp:txXfrm>
    </dsp:sp>
    <dsp:sp modelId="{9C8F4A26-C679-E947-89C1-880F3708DB4D}">
      <dsp:nvSpPr>
        <dsp:cNvPr id="0" name=""/>
        <dsp:cNvSpPr/>
      </dsp:nvSpPr>
      <dsp:spPr>
        <a:xfrm>
          <a:off x="4884377" y="1999424"/>
          <a:ext cx="2220171" cy="1332102"/>
        </a:xfrm>
        <a:prstGeom prst="rect">
          <a:avLst/>
        </a:prstGeom>
        <a:solidFill>
          <a:schemeClr val="accent2">
            <a:hueOff val="81028"/>
            <a:satOff val="9314"/>
            <a:lumOff val="-74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Operator skill sets</a:t>
          </a:r>
        </a:p>
      </dsp:txBody>
      <dsp:txXfrm>
        <a:off x="4884377" y="1999424"/>
        <a:ext cx="2220171" cy="1332102"/>
      </dsp:txXfrm>
    </dsp:sp>
    <dsp:sp modelId="{66157441-B03B-D04A-94C9-468C9004BDF4}">
      <dsp:nvSpPr>
        <dsp:cNvPr id="0" name=""/>
        <dsp:cNvSpPr/>
      </dsp:nvSpPr>
      <dsp:spPr>
        <a:xfrm>
          <a:off x="1221094" y="3553544"/>
          <a:ext cx="2220171" cy="1332102"/>
        </a:xfrm>
        <a:prstGeom prst="rect">
          <a:avLst/>
        </a:prstGeom>
        <a:solidFill>
          <a:schemeClr val="accent2">
            <a:hueOff val="97234"/>
            <a:satOff val="11176"/>
            <a:lumOff val="-8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SOC capabilities</a:t>
          </a:r>
        </a:p>
      </dsp:txBody>
      <dsp:txXfrm>
        <a:off x="1221094" y="3553544"/>
        <a:ext cx="2220171" cy="1332102"/>
      </dsp:txXfrm>
    </dsp:sp>
    <dsp:sp modelId="{4518629F-0565-4449-83C0-D40A27896E84}">
      <dsp:nvSpPr>
        <dsp:cNvPr id="0" name=""/>
        <dsp:cNvSpPr/>
      </dsp:nvSpPr>
      <dsp:spPr>
        <a:xfrm>
          <a:off x="3663283" y="3553544"/>
          <a:ext cx="2220171" cy="1332102"/>
        </a:xfrm>
        <a:prstGeom prst="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Types of testing</a:t>
          </a:r>
        </a:p>
      </dsp:txBody>
      <dsp:txXfrm>
        <a:off x="3663283" y="3553544"/>
        <a:ext cx="2220171" cy="1332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BD90B-A96D-1040-A09D-437D1FEB2B94}">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APT</a:t>
          </a:r>
          <a:endParaRPr lang="en-US" sz="1300" kern="1200" dirty="0"/>
        </a:p>
      </dsp:txBody>
      <dsp:txXfrm>
        <a:off x="0" y="4396852"/>
        <a:ext cx="7315200" cy="389523"/>
      </dsp:txXfrm>
    </dsp:sp>
    <dsp:sp modelId="{FEA598D7-67FE-5545-A63E-9971AAD1FB4A}">
      <dsp:nvSpPr>
        <dsp:cNvPr id="0" name=""/>
        <dsp:cNvSpPr/>
      </dsp:nvSpPr>
      <dsp:spPr>
        <a:xfrm>
          <a:off x="0"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Significant organizational coverage</a:t>
          </a:r>
        </a:p>
      </dsp:txBody>
      <dsp:txXfrm>
        <a:off x="0" y="4771948"/>
        <a:ext cx="914399" cy="331816"/>
      </dsp:txXfrm>
    </dsp:sp>
    <dsp:sp modelId="{38F8901A-F56A-6D4B-A5E5-BE00E46A3039}">
      <dsp:nvSpPr>
        <dsp:cNvPr id="0" name=""/>
        <dsp:cNvSpPr/>
      </dsp:nvSpPr>
      <dsp:spPr>
        <a:xfrm>
          <a:off x="914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914399" y="4771948"/>
        <a:ext cx="914399" cy="331816"/>
      </dsp:txXfrm>
    </dsp:sp>
    <dsp:sp modelId="{5A2CE273-827F-554B-8DDD-91AD70624619}">
      <dsp:nvSpPr>
        <dsp:cNvPr id="0" name=""/>
        <dsp:cNvSpPr/>
      </dsp:nvSpPr>
      <dsp:spPr>
        <a:xfrm>
          <a:off x="1828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1828799" y="4771948"/>
        <a:ext cx="914399" cy="331816"/>
      </dsp:txXfrm>
    </dsp:sp>
    <dsp:sp modelId="{A42092A2-0495-504C-A95A-11DE4A2DE480}">
      <dsp:nvSpPr>
        <dsp:cNvPr id="0" name=""/>
        <dsp:cNvSpPr/>
      </dsp:nvSpPr>
      <dsp:spPr>
        <a:xfrm>
          <a:off x="27431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2743199" y="4771948"/>
        <a:ext cx="914399" cy="331816"/>
      </dsp:txXfrm>
    </dsp:sp>
    <dsp:sp modelId="{9620656D-BF6C-5C4E-BBD5-91FC3D9134CE}">
      <dsp:nvSpPr>
        <dsp:cNvPr id="0" name=""/>
        <dsp:cNvSpPr/>
      </dsp:nvSpPr>
      <dsp:spPr>
        <a:xfrm>
          <a:off x="36575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3657599" y="4771948"/>
        <a:ext cx="914399" cy="331816"/>
      </dsp:txXfrm>
    </dsp:sp>
    <dsp:sp modelId="{10576AFC-719D-EE41-BF28-74ACAE7ACC0B}">
      <dsp:nvSpPr>
        <dsp:cNvPr id="0" name=""/>
        <dsp:cNvSpPr/>
      </dsp:nvSpPr>
      <dsp:spPr>
        <a:xfrm>
          <a:off x="45719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4571999" y="4771948"/>
        <a:ext cx="914399" cy="331816"/>
      </dsp:txXfrm>
    </dsp:sp>
    <dsp:sp modelId="{B9B542E7-094F-9A4F-81E2-7FB7F80EA8A7}">
      <dsp:nvSpPr>
        <dsp:cNvPr id="0" name=""/>
        <dsp:cNvSpPr/>
      </dsp:nvSpPr>
      <dsp:spPr>
        <a:xfrm>
          <a:off x="5486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Behavioral detection</a:t>
          </a:r>
        </a:p>
      </dsp:txBody>
      <dsp:txXfrm>
        <a:off x="5486399" y="4771948"/>
        <a:ext cx="914399" cy="331816"/>
      </dsp:txXfrm>
    </dsp:sp>
    <dsp:sp modelId="{88406211-BB74-4A49-8D66-E1EAE500183F}">
      <dsp:nvSpPr>
        <dsp:cNvPr id="0" name=""/>
        <dsp:cNvSpPr/>
      </dsp:nvSpPr>
      <dsp:spPr>
        <a:xfrm>
          <a:off x="6400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Testing team has own detection and monitoring team</a:t>
          </a:r>
        </a:p>
      </dsp:txBody>
      <dsp:txXfrm>
        <a:off x="6400799" y="4771948"/>
        <a:ext cx="9143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357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3571" y="3687657"/>
        <a:ext cx="1218009" cy="331716"/>
      </dsp:txXfrm>
    </dsp:sp>
    <dsp:sp modelId="{F964EBEF-D598-F049-8410-4DC15B66F998}">
      <dsp:nvSpPr>
        <dsp:cNvPr id="0" name=""/>
        <dsp:cNvSpPr/>
      </dsp:nvSpPr>
      <dsp:spPr>
        <a:xfrm>
          <a:off x="122158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1221581" y="3687657"/>
        <a:ext cx="1218009" cy="331716"/>
      </dsp:txXfrm>
    </dsp:sp>
    <dsp:sp modelId="{0127B249-532A-6B42-B2BC-66EF99C3D858}">
      <dsp:nvSpPr>
        <dsp:cNvPr id="0" name=""/>
        <dsp:cNvSpPr/>
      </dsp:nvSpPr>
      <dsp:spPr>
        <a:xfrm>
          <a:off x="243959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2439590" y="3687657"/>
        <a:ext cx="1218009" cy="331716"/>
      </dsp:txXfrm>
    </dsp:sp>
    <dsp:sp modelId="{B51DCD62-59B0-6941-B567-0899D011085D}">
      <dsp:nvSpPr>
        <dsp:cNvPr id="0" name=""/>
        <dsp:cNvSpPr/>
      </dsp:nvSpPr>
      <dsp:spPr>
        <a:xfrm>
          <a:off x="365760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3657600" y="3687657"/>
        <a:ext cx="1218009" cy="331716"/>
      </dsp:txXfrm>
    </dsp:sp>
    <dsp:sp modelId="{D50F7FA3-ED7A-0B4A-9FC0-A46555F292A2}">
      <dsp:nvSpPr>
        <dsp:cNvPr id="0" name=""/>
        <dsp:cNvSpPr/>
      </dsp:nvSpPr>
      <dsp:spPr>
        <a:xfrm>
          <a:off x="4875609"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875609" y="3687657"/>
        <a:ext cx="1218009" cy="331716"/>
      </dsp:txXfrm>
    </dsp:sp>
    <dsp:sp modelId="{33E68CB7-49C7-EF4A-84F2-78F1A93259FD}">
      <dsp:nvSpPr>
        <dsp:cNvPr id="0" name=""/>
        <dsp:cNvSpPr/>
      </dsp:nvSpPr>
      <dsp:spPr>
        <a:xfrm>
          <a:off x="6093618"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6093618" y="3687657"/>
        <a:ext cx="1218009"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892"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892" y="2589056"/>
        <a:ext cx="1462682" cy="331716"/>
      </dsp:txXfrm>
    </dsp:sp>
    <dsp:sp modelId="{C85DABB6-41F7-CD4A-BAF6-EED079C059E0}">
      <dsp:nvSpPr>
        <dsp:cNvPr id="0" name=""/>
        <dsp:cNvSpPr/>
      </dsp:nvSpPr>
      <dsp:spPr>
        <a:xfrm>
          <a:off x="1463575"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1463575" y="2589056"/>
        <a:ext cx="1462682" cy="331716"/>
      </dsp:txXfrm>
    </dsp:sp>
    <dsp:sp modelId="{93EC5C3A-0557-BD49-856C-C70AEAA19558}">
      <dsp:nvSpPr>
        <dsp:cNvPr id="0" name=""/>
        <dsp:cNvSpPr/>
      </dsp:nvSpPr>
      <dsp:spPr>
        <a:xfrm>
          <a:off x="2926258"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Single indicator based detection</a:t>
          </a:r>
        </a:p>
      </dsp:txBody>
      <dsp:txXfrm>
        <a:off x="2926258" y="2589056"/>
        <a:ext cx="1462682" cy="331716"/>
      </dsp:txXfrm>
    </dsp:sp>
    <dsp:sp modelId="{8A22C77E-7F6F-5141-AEF4-080E47B80FCB}">
      <dsp:nvSpPr>
        <dsp:cNvPr id="0" name=""/>
        <dsp:cNvSpPr/>
      </dsp:nvSpPr>
      <dsp:spPr>
        <a:xfrm>
          <a:off x="4388941"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388941" y="2589056"/>
        <a:ext cx="1462682" cy="331716"/>
      </dsp:txXfrm>
    </dsp:sp>
    <dsp:sp modelId="{ADF5228A-DD04-624D-A437-0C6EBE450379}">
      <dsp:nvSpPr>
        <dsp:cNvPr id="0" name=""/>
        <dsp:cNvSpPr/>
      </dsp:nvSpPr>
      <dsp:spPr>
        <a:xfrm>
          <a:off x="5851624"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findingse</a:t>
          </a:r>
        </a:p>
      </dsp:txBody>
      <dsp:txXfrm>
        <a:off x="5851624" y="2589056"/>
        <a:ext cx="1462682"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Function of IT</a:t>
          </a:r>
        </a:p>
      </dsp:txBody>
      <dsp:txXfrm>
        <a:off x="3571" y="1490455"/>
        <a:ext cx="2436018" cy="331716"/>
      </dsp:txXfrm>
    </dsp:sp>
    <dsp:sp modelId="{770B914F-4FEC-DE4D-A7A9-DB14C2E18901}">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Unformalized, ad-hoc</a:t>
          </a:r>
        </a:p>
      </dsp:txBody>
      <dsp:txXfrm>
        <a:off x="2439590" y="1490455"/>
        <a:ext cx="2436018" cy="331716"/>
      </dsp:txXfrm>
    </dsp:sp>
    <dsp:sp modelId="{7C390610-E6E4-234A-9F77-CB598A0825E7}">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"Know who to call"</a:t>
          </a:r>
        </a:p>
      </dsp:txBody>
      <dsp:txXfrm>
        <a:off x="4875609" y="1490455"/>
        <a:ext cx="2436018" cy="331716"/>
      </dsp:txXfrm>
    </dsp:sp>
    <dsp:sp modelId="{D7CB922D-4F36-FA4D-90E3-CA220B838D2B}">
      <dsp:nvSpPr>
        <dsp:cNvPr id="0" name=""/>
        <dsp:cNvSpPr/>
      </dsp:nvSpPr>
      <dsp:spPr>
        <a:xfrm rot="10800000">
          <a:off x="0" y="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Third Party Penetration Testing</a:t>
          </a:r>
        </a:p>
      </dsp:txBody>
      <dsp:txXfrm rot="-10800000">
        <a:off x="0" y="0"/>
        <a:ext cx="7315200" cy="389406"/>
      </dsp:txXfrm>
    </dsp:sp>
    <dsp:sp modelId="{C2C552E3-5107-B04B-83AF-E4503A9B7CCC}">
      <dsp:nvSpPr>
        <dsp:cNvPr id="0" name=""/>
        <dsp:cNvSpPr/>
      </dsp:nvSpPr>
      <dsp:spPr>
        <a:xfrm>
          <a:off x="0" y="391854"/>
          <a:ext cx="7315200"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N/A</a:t>
          </a:r>
        </a:p>
      </dsp:txBody>
      <dsp:txXfrm>
        <a:off x="0" y="391854"/>
        <a:ext cx="7315200" cy="331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8AB8F-EBB8-3C4E-80B2-D7982BBA18B9}">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APT</a:t>
          </a:r>
        </a:p>
      </dsp:txBody>
      <dsp:txXfrm>
        <a:off x="0" y="4396852"/>
        <a:ext cx="7315200" cy="389523"/>
      </dsp:txXfrm>
    </dsp:sp>
    <dsp:sp modelId="{4F318E17-F014-1B49-A8EF-ACF1DF35AE2E}">
      <dsp:nvSpPr>
        <dsp:cNvPr id="0" name=""/>
        <dsp:cNvSpPr/>
      </dsp:nvSpPr>
      <dsp:spPr>
        <a:xfrm>
          <a:off x="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Directed by threat intel</a:t>
          </a:r>
          <a:endParaRPr lang="en-US" sz="900" kern="1200" dirty="0"/>
        </a:p>
      </dsp:txBody>
      <dsp:txXfrm>
        <a:off x="0" y="4771948"/>
        <a:ext cx="3657599" cy="331816"/>
      </dsp:txXfrm>
    </dsp:sp>
    <dsp:sp modelId="{B34D41E7-11C7-CE4C-8160-B4DD40E2F351}">
      <dsp:nvSpPr>
        <dsp:cNvPr id="0" name=""/>
        <dsp:cNvSpPr/>
      </dsp:nvSpPr>
      <dsp:spPr>
        <a:xfrm>
          <a:off x="365760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APT Simulation</a:t>
          </a:r>
          <a:endParaRPr lang="en-US" sz="900" kern="1200" dirty="0"/>
        </a:p>
      </dsp:txBody>
      <dsp:txXfrm>
        <a:off x="3657600" y="4771948"/>
        <a:ext cx="36575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892"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Exercises informed by threat intel</a:t>
          </a:r>
          <a:endParaRPr lang="en-US" sz="900" kern="1200" dirty="0"/>
        </a:p>
      </dsp:txBody>
      <dsp:txXfrm>
        <a:off x="892" y="3687657"/>
        <a:ext cx="1044773" cy="331716"/>
      </dsp:txXfrm>
    </dsp:sp>
    <dsp:sp modelId="{1CAADBEC-F09C-5E44-A9F9-7ECDCF2B90F8}">
      <dsp:nvSpPr>
        <dsp:cNvPr id="0" name=""/>
        <dsp:cNvSpPr/>
      </dsp:nvSpPr>
      <dsp:spPr>
        <a:xfrm>
          <a:off x="104566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045666" y="3687657"/>
        <a:ext cx="1044773" cy="331716"/>
      </dsp:txXfrm>
    </dsp:sp>
    <dsp:sp modelId="{2749B05B-D1DA-4C48-8E12-864AA0EE1800}">
      <dsp:nvSpPr>
        <dsp:cNvPr id="0" name=""/>
        <dsp:cNvSpPr/>
      </dsp:nvSpPr>
      <dsp:spPr>
        <a:xfrm>
          <a:off x="2090439"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2090439" y="3687657"/>
        <a:ext cx="1044773" cy="331716"/>
      </dsp:txXfrm>
    </dsp:sp>
    <dsp:sp modelId="{A3804546-1B7F-8A46-A2AF-A3952F2FA172}">
      <dsp:nvSpPr>
        <dsp:cNvPr id="0" name=""/>
        <dsp:cNvSpPr/>
      </dsp:nvSpPr>
      <dsp:spPr>
        <a:xfrm>
          <a:off x="313521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Self-guided</a:t>
          </a:r>
          <a:endParaRPr lang="en-US" sz="900" kern="1200"/>
        </a:p>
      </dsp:txBody>
      <dsp:txXfrm>
        <a:off x="3135213" y="3687657"/>
        <a:ext cx="1044773" cy="331716"/>
      </dsp:txXfrm>
    </dsp:sp>
    <dsp:sp modelId="{C3E6922C-AD83-A04C-8B78-A0E843B822CE}">
      <dsp:nvSpPr>
        <dsp:cNvPr id="0" name=""/>
        <dsp:cNvSpPr/>
      </dsp:nvSpPr>
      <dsp:spPr>
        <a:xfrm>
          <a:off x="417998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Direct by threat intel</a:t>
          </a:r>
          <a:endParaRPr lang="en-US" sz="900" kern="1200"/>
        </a:p>
      </dsp:txBody>
      <dsp:txXfrm>
        <a:off x="4179986" y="3687657"/>
        <a:ext cx="1044773" cy="331716"/>
      </dsp:txXfrm>
    </dsp:sp>
    <dsp:sp modelId="{C9EA4E7C-7440-4145-972F-D9AAD99BC292}">
      <dsp:nvSpPr>
        <dsp:cNvPr id="0" name=""/>
        <dsp:cNvSpPr/>
      </dsp:nvSpPr>
      <dsp:spPr>
        <a:xfrm>
          <a:off x="5224760"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a:t>
          </a:r>
          <a:endParaRPr lang="en-US" sz="900" kern="1200"/>
        </a:p>
      </dsp:txBody>
      <dsp:txXfrm>
        <a:off x="5224760" y="3687657"/>
        <a:ext cx="1044773" cy="331716"/>
      </dsp:txXfrm>
    </dsp:sp>
    <dsp:sp modelId="{21B70D25-5644-7541-ABA2-4C8F18F09856}">
      <dsp:nvSpPr>
        <dsp:cNvPr id="0" name=""/>
        <dsp:cNvSpPr/>
      </dsp:nvSpPr>
      <dsp:spPr>
        <a:xfrm>
          <a:off x="626953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APT Simulation</a:t>
          </a:r>
          <a:endParaRPr lang="en-US" sz="900" kern="1200"/>
        </a:p>
      </dsp:txBody>
      <dsp:txXfrm>
        <a:off x="6269533" y="3687657"/>
        <a:ext cx="1044773"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357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dirty="0"/>
        </a:p>
      </dsp:txBody>
      <dsp:txXfrm>
        <a:off x="3571" y="2589056"/>
        <a:ext cx="1218009" cy="331716"/>
      </dsp:txXfrm>
    </dsp:sp>
    <dsp:sp modelId="{179369A9-5945-B542-92D6-DB21F99F93A8}">
      <dsp:nvSpPr>
        <dsp:cNvPr id="0" name=""/>
        <dsp:cNvSpPr/>
      </dsp:nvSpPr>
      <dsp:spPr>
        <a:xfrm>
          <a:off x="122158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221581" y="2589056"/>
        <a:ext cx="1218009" cy="331716"/>
      </dsp:txXfrm>
    </dsp:sp>
    <dsp:sp modelId="{EB06CEC6-01C7-1247-A611-AA22150AD63B}">
      <dsp:nvSpPr>
        <dsp:cNvPr id="0" name=""/>
        <dsp:cNvSpPr/>
      </dsp:nvSpPr>
      <dsp:spPr>
        <a:xfrm>
          <a:off x="243959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General pentests</a:t>
          </a:r>
          <a:endParaRPr lang="en-US" sz="900" kern="1200"/>
        </a:p>
      </dsp:txBody>
      <dsp:txXfrm>
        <a:off x="2439590" y="2589056"/>
        <a:ext cx="1218009" cy="331716"/>
      </dsp:txXfrm>
    </dsp:sp>
    <dsp:sp modelId="{33ADE1A2-50DD-A242-9843-31F5BC64C174}">
      <dsp:nvSpPr>
        <dsp:cNvPr id="0" name=""/>
        <dsp:cNvSpPr/>
      </dsp:nvSpPr>
      <dsp:spPr>
        <a:xfrm>
          <a:off x="365760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 Avoided</a:t>
          </a:r>
          <a:endParaRPr lang="en-US" sz="900" kern="1200"/>
        </a:p>
      </dsp:txBody>
      <dsp:txXfrm>
        <a:off x="3657600" y="2589056"/>
        <a:ext cx="1218009" cy="331716"/>
      </dsp:txXfrm>
    </dsp:sp>
    <dsp:sp modelId="{17FE2EDF-4460-B640-B669-9E73B619AAB1}">
      <dsp:nvSpPr>
        <dsp:cNvPr id="0" name=""/>
        <dsp:cNvSpPr/>
      </dsp:nvSpPr>
      <dsp:spPr>
        <a:xfrm>
          <a:off x="4875609"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4875609" y="2589056"/>
        <a:ext cx="1218009" cy="331716"/>
      </dsp:txXfrm>
    </dsp:sp>
    <dsp:sp modelId="{6F3757A0-3975-214C-93F1-56C97827BABA}">
      <dsp:nvSpPr>
        <dsp:cNvPr id="0" name=""/>
        <dsp:cNvSpPr/>
      </dsp:nvSpPr>
      <dsp:spPr>
        <a:xfrm>
          <a:off x="6093618"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Physical testing</a:t>
          </a:r>
          <a:endParaRPr lang="en-US" sz="900" kern="1200" dirty="0"/>
        </a:p>
      </dsp:txBody>
      <dsp:txXfrm>
        <a:off x="6093618" y="2589056"/>
        <a:ext cx="1218009"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Scanning</a:t>
          </a:r>
          <a:endParaRPr lang="en-US" sz="900" kern="1200" dirty="0"/>
        </a:p>
      </dsp:txBody>
      <dsp:txXfrm>
        <a:off x="3571" y="1490455"/>
        <a:ext cx="2436018" cy="331716"/>
      </dsp:txXfrm>
    </dsp:sp>
    <dsp:sp modelId="{6CC26531-F0B0-9E45-B114-73DEBD0EF136}">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a:p>
      </dsp:txBody>
      <dsp:txXfrm>
        <a:off x="2439590" y="1490455"/>
        <a:ext cx="2436018" cy="331716"/>
      </dsp:txXfrm>
    </dsp:sp>
    <dsp:sp modelId="{D74DBC04-BAED-3140-B782-C02EA4EC4BFC}">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General </a:t>
          </a:r>
          <a:r>
            <a:rPr lang="en-US" sz="900" b="0" i="0" u="none" kern="1200" dirty="0" err="1"/>
            <a:t>pentests</a:t>
          </a:r>
          <a:endParaRPr lang="en-US" sz="900" kern="1200" dirty="0"/>
        </a:p>
      </dsp:txBody>
      <dsp:txXfrm>
        <a:off x="4875609" y="1490455"/>
        <a:ext cx="2436018" cy="331716"/>
      </dsp:txXfrm>
    </dsp:sp>
    <dsp:sp modelId="{D7CB922D-4F36-FA4D-90E3-CA220B838D2B}">
      <dsp:nvSpPr>
        <dsp:cNvPr id="0" name=""/>
        <dsp:cNvSpPr/>
      </dsp:nvSpPr>
      <dsp:spPr>
        <a:xfrm rot="10800000">
          <a:off x="0" y="2447"/>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Third Party Penetration Testing</a:t>
          </a:r>
        </a:p>
      </dsp:txBody>
      <dsp:txXfrm rot="-10800000">
        <a:off x="0" y="2447"/>
        <a:ext cx="7315200" cy="389406"/>
      </dsp:txXfrm>
    </dsp:sp>
    <dsp:sp modelId="{C2C552E3-5107-B04B-83AF-E4503A9B7CCC}">
      <dsp:nvSpPr>
        <dsp:cNvPr id="0" name=""/>
        <dsp:cNvSpPr/>
      </dsp:nvSpPr>
      <dsp:spPr>
        <a:xfrm>
          <a:off x="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Scanning</a:t>
          </a:r>
          <a:endParaRPr lang="en-US" sz="900" kern="1200" dirty="0"/>
        </a:p>
      </dsp:txBody>
      <dsp:txXfrm>
        <a:off x="0" y="391854"/>
        <a:ext cx="3657599" cy="331716"/>
      </dsp:txXfrm>
    </dsp:sp>
    <dsp:sp modelId="{2B932DAE-B0F2-9C4D-A533-02DAF2733A1D}">
      <dsp:nvSpPr>
        <dsp:cNvPr id="0" name=""/>
        <dsp:cNvSpPr/>
      </dsp:nvSpPr>
      <dsp:spPr>
        <a:xfrm>
          <a:off x="365760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Overt (loud and fast)</a:t>
          </a:r>
          <a:endParaRPr lang="en-US" sz="900" kern="1200" dirty="0"/>
        </a:p>
      </dsp:txBody>
      <dsp:txXfrm>
        <a:off x="3657600" y="391854"/>
        <a:ext cx="3657599" cy="331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79D9-53C7-114D-A7D0-DD2981520A17}">
      <dsp:nvSpPr>
        <dsp:cNvPr id="0" name=""/>
        <dsp:cNvSpPr/>
      </dsp:nvSpPr>
      <dsp:spPr>
        <a:xfrm>
          <a:off x="0" y="153593"/>
          <a:ext cx="7104549" cy="155902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Folks</a:t>
          </a:r>
        </a:p>
      </dsp:txBody>
      <dsp:txXfrm>
        <a:off x="76105" y="229698"/>
        <a:ext cx="6952339" cy="1406815"/>
      </dsp:txXfrm>
    </dsp:sp>
    <dsp:sp modelId="{CA47997D-6387-BA41-A1E0-057B1BF10B4A}">
      <dsp:nvSpPr>
        <dsp:cNvPr id="0" name=""/>
        <dsp:cNvSpPr/>
      </dsp:nvSpPr>
      <dsp:spPr>
        <a:xfrm>
          <a:off x="0" y="1885963"/>
          <a:ext cx="7104549" cy="1559025"/>
        </a:xfrm>
        <a:prstGeom prst="roundRect">
          <a:avLst/>
        </a:prstGeom>
        <a:solidFill>
          <a:schemeClr val="accent5">
            <a:hueOff val="3005351"/>
            <a:satOff val="-13190"/>
            <a:lumOff val="3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Aren’t</a:t>
          </a:r>
        </a:p>
      </dsp:txBody>
      <dsp:txXfrm>
        <a:off x="76105" y="1962068"/>
        <a:ext cx="6952339" cy="1406815"/>
      </dsp:txXfrm>
    </dsp:sp>
    <dsp:sp modelId="{78567462-8EB8-7642-9509-022C17D22048}">
      <dsp:nvSpPr>
        <dsp:cNvPr id="0" name=""/>
        <dsp:cNvSpPr/>
      </dsp:nvSpPr>
      <dsp:spPr>
        <a:xfrm>
          <a:off x="0" y="3632188"/>
          <a:ext cx="7104549" cy="1559025"/>
        </a:xfrm>
        <a:prstGeom prst="roundRect">
          <a:avLst/>
        </a:prstGeom>
        <a:solidFill>
          <a:schemeClr val="accent5">
            <a:hueOff val="6010703"/>
            <a:satOff val="-26380"/>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Ready</a:t>
          </a:r>
        </a:p>
      </dsp:txBody>
      <dsp:txXfrm>
        <a:off x="76105" y="3708293"/>
        <a:ext cx="6952339"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62FB3-2386-AA43-8DEE-F113786B2F21}"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613F-30AA-4344-BBA1-B350FFF3CFAB}" type="slidenum">
              <a:rPr lang="en-US" smtClean="0"/>
              <a:t>‹#›</a:t>
            </a:fld>
            <a:endParaRPr lang="en-US"/>
          </a:p>
        </p:txBody>
      </p:sp>
    </p:spTree>
    <p:extLst>
      <p:ext uri="{BB962C8B-B14F-4D97-AF65-F5344CB8AC3E}">
        <p14:creationId xmlns:p14="http://schemas.microsoft.com/office/powerpoint/2010/main" val="853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a:t>
            </a:fld>
            <a:endParaRPr lang="en-US"/>
          </a:p>
        </p:txBody>
      </p:sp>
    </p:spTree>
    <p:extLst>
      <p:ext uri="{BB962C8B-B14F-4D97-AF65-F5344CB8AC3E}">
        <p14:creationId xmlns:p14="http://schemas.microsoft.com/office/powerpoint/2010/main" val="272438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t>
            </a:r>
            <a:r>
              <a:rPr lang="en-US" dirty="0" err="1"/>
              <a:t>Gotta</a:t>
            </a:r>
            <a:r>
              <a:rPr lang="en-US" dirty="0"/>
              <a:t> have them.</a:t>
            </a:r>
          </a:p>
          <a:p>
            <a:endParaRPr lang="en-US" dirty="0"/>
          </a:p>
          <a:p>
            <a:r>
              <a:rPr lang="en-US" dirty="0"/>
              <a:t>Remember subtitle. They shouldn’t be </a:t>
            </a:r>
            <a:r>
              <a:rPr lang="en-US" i="1" dirty="0"/>
              <a:t>that</a:t>
            </a:r>
            <a:r>
              <a:rPr lang="en-US" i="0" dirty="0"/>
              <a:t> special. They will need special tools, access control and potential exceptions. But start from most restrictive and go from there.</a:t>
            </a:r>
          </a:p>
          <a:p>
            <a:endParaRPr lang="en-US" i="0" dirty="0"/>
          </a:p>
          <a:p>
            <a:r>
              <a:rPr lang="en-US" i="0" dirty="0"/>
              <a:t>Keep data on company owned infrastructure. This doesn’t mean avoid the cloud. If organization is already doing hybrid RT stuff might end up there. But try to avoid having every team member have their own AWS account not managed by organization policies… auditors like this</a:t>
            </a:r>
          </a:p>
          <a:p>
            <a:endParaRPr lang="en-US" i="0" dirty="0"/>
          </a:p>
          <a:p>
            <a:r>
              <a:rPr lang="en-US" i="0" dirty="0"/>
              <a:t>As a red team operator myself I don’t want to own risk in my organization. I like being the bearer of bad news, the mic dropper, etc. I don’t want to have some one doe that to me. Building a VPN for exclusive access? First try to go through normal channels to get that VPN</a:t>
            </a:r>
          </a:p>
          <a:p>
            <a:endParaRPr lang="en-US" dirty="0"/>
          </a:p>
          <a:p>
            <a:endParaRPr lang="en-US" dirty="0"/>
          </a:p>
          <a:p>
            <a:endParaRPr lang="en-US" dirty="0"/>
          </a:p>
          <a:p>
            <a:r>
              <a:rPr lang="en-US" i="0" dirty="0"/>
              <a:t>Should have ability to move information back and forth but is logged and doesn’t expose either context to risk from other (Dropbox, Box, secure email)</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Don’t run as admin on your fancy Macs)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Lead by example</a:t>
            </a:r>
          </a:p>
          <a:p>
            <a:pPr lvl="1"/>
            <a:r>
              <a:rPr lang="en-US" sz="1900" dirty="0"/>
              <a:t>Follow the same “best practices” that testers usually end up recommending</a:t>
            </a:r>
          </a:p>
          <a:p>
            <a:pPr lvl="1"/>
            <a:r>
              <a:rPr lang="en-US" sz="1900" dirty="0"/>
              <a:t>Use PAM</a:t>
            </a:r>
          </a:p>
          <a:p>
            <a:pPr lvl="1"/>
            <a:r>
              <a:rPr lang="en-US" sz="1900" dirty="0"/>
              <a:t>2FA all of the things</a:t>
            </a:r>
          </a:p>
          <a:p>
            <a:pPr lvl="1"/>
            <a:r>
              <a:rPr lang="en-US" sz="1900" dirty="0"/>
              <a:t>Use infrastructure as code</a:t>
            </a:r>
          </a:p>
          <a:p>
            <a:pPr lvl="1"/>
            <a:r>
              <a:rPr lang="en-US" sz="1900" dirty="0"/>
              <a:t>(Pen)Test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Separation of duties, principle of least common mechanism</a:t>
            </a:r>
          </a:p>
          <a:p>
            <a:pPr lvl="1"/>
            <a:r>
              <a:rPr lang="en-US" sz="1900" dirty="0"/>
              <a:t>Testing credentials exclusively for testing</a:t>
            </a:r>
          </a:p>
          <a:p>
            <a:pPr lvl="1"/>
            <a:r>
              <a:rPr lang="en-US" sz="1900" dirty="0"/>
              <a:t>Separate testing device</a:t>
            </a:r>
          </a:p>
          <a:p>
            <a:pPr lvl="1"/>
            <a:r>
              <a:rPr lang="en-US" sz="1900" dirty="0"/>
              <a:t>Segmentation of testing infrastructure</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12</a:t>
            </a:fld>
            <a:endParaRPr lang="en-US"/>
          </a:p>
        </p:txBody>
      </p:sp>
    </p:spTree>
    <p:extLst>
      <p:ext uri="{BB962C8B-B14F-4D97-AF65-F5344CB8AC3E}">
        <p14:creationId xmlns:p14="http://schemas.microsoft.com/office/powerpoint/2010/main" val="353799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involving internal teams that have already thought about risk the red team can offload this risk to them (e.g. VPN)</a:t>
            </a:r>
          </a:p>
          <a:p>
            <a:endParaRPr lang="en-US" dirty="0"/>
          </a:p>
          <a:p>
            <a:r>
              <a:rPr lang="en-US" dirty="0"/>
              <a:t>Defense in depth is well known. Part of this is division of contexts. Doing risking shit on laptop… don’t let that affect day to day</a:t>
            </a:r>
          </a:p>
          <a:p>
            <a:endParaRPr lang="en-US" dirty="0"/>
          </a:p>
          <a:p>
            <a:r>
              <a:rPr lang="en-US" dirty="0"/>
              <a:t>Red teams don’t need to be IT teams also</a:t>
            </a:r>
          </a:p>
          <a:p>
            <a:endParaRPr lang="en-US" dirty="0"/>
          </a:p>
          <a:p>
            <a:r>
              <a:rPr lang="en-US" dirty="0"/>
              <a:t>Learn about infrastructure and build relationships down the road</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13</a:t>
            </a:fld>
            <a:endParaRPr lang="en-US"/>
          </a:p>
        </p:txBody>
      </p:sp>
    </p:spTree>
    <p:extLst>
      <p:ext uri="{BB962C8B-B14F-4D97-AF65-F5344CB8AC3E}">
        <p14:creationId xmlns:p14="http://schemas.microsoft.com/office/powerpoint/2010/main" val="204748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what I’m saying starts to come into play at Internal </a:t>
            </a:r>
            <a:r>
              <a:rPr lang="en-US" dirty="0" err="1"/>
              <a:t>Pentesting</a:t>
            </a:r>
            <a:r>
              <a:rPr lang="en-US" dirty="0"/>
              <a:t> team, especially Advanced, and then really applies to Internal Red Team. </a:t>
            </a:r>
          </a:p>
          <a:p>
            <a:endParaRPr lang="en-US" dirty="0"/>
          </a:p>
          <a:p>
            <a:r>
              <a:rPr lang="en-US" dirty="0"/>
              <a:t>Internal Red Team is the stage I see most organization staying at for a long time. There is a lot of work to do to improve SOC with basics</a:t>
            </a:r>
          </a:p>
          <a:p>
            <a:endParaRPr lang="en-US" dirty="0"/>
          </a:p>
          <a:p>
            <a:r>
              <a:rPr lang="en-US" dirty="0"/>
              <a:t>All of the learning that happens here will allow Red Team to eventually become it’s own little organization outside of company. Basically your company foots the bill. But everything is done out of band from procurement, to infrastructure. Really only meet with privileged personnel to convey current findings. </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14</a:t>
            </a:fld>
            <a:endParaRPr lang="en-US"/>
          </a:p>
        </p:txBody>
      </p:sp>
    </p:spTree>
    <p:extLst>
      <p:ext uri="{BB962C8B-B14F-4D97-AF65-F5344CB8AC3E}">
        <p14:creationId xmlns:p14="http://schemas.microsoft.com/office/powerpoint/2010/main" val="15409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16</a:t>
            </a:fld>
            <a:endParaRPr lang="en-US"/>
          </a:p>
        </p:txBody>
      </p:sp>
    </p:spTree>
    <p:extLst>
      <p:ext uri="{BB962C8B-B14F-4D97-AF65-F5344CB8AC3E}">
        <p14:creationId xmlns:p14="http://schemas.microsoft.com/office/powerpoint/2010/main" val="55593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17</a:t>
            </a:fld>
            <a:endParaRPr lang="en-US"/>
          </a:p>
        </p:txBody>
      </p:sp>
    </p:spTree>
    <p:extLst>
      <p:ext uri="{BB962C8B-B14F-4D97-AF65-F5344CB8AC3E}">
        <p14:creationId xmlns:p14="http://schemas.microsoft.com/office/powerpoint/2010/main" val="16405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21</a:t>
            </a:fld>
            <a:endParaRPr lang="en-US"/>
          </a:p>
        </p:txBody>
      </p:sp>
    </p:spTree>
    <p:extLst>
      <p:ext uri="{BB962C8B-B14F-4D97-AF65-F5344CB8AC3E}">
        <p14:creationId xmlns:p14="http://schemas.microsoft.com/office/powerpoint/2010/main" val="6885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a:t>
            </a:fld>
            <a:endParaRPr lang="en-US"/>
          </a:p>
        </p:txBody>
      </p:sp>
    </p:spTree>
    <p:extLst>
      <p:ext uri="{BB962C8B-B14F-4D97-AF65-F5344CB8AC3E}">
        <p14:creationId xmlns:p14="http://schemas.microsoft.com/office/powerpoint/2010/main" val="334829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stopping folks getting DA in 48hrs with responder you should focus on the basics</a:t>
            </a:r>
          </a:p>
          <a:p>
            <a:endParaRPr lang="en-US" dirty="0"/>
          </a:p>
          <a:p>
            <a:r>
              <a:rPr lang="en-US" dirty="0"/>
              <a:t>If you don’t have APT style threats consider having more pen tests (quarterly) to catch those one offs, Might justify an internal pen test team or blue team that does pen testing.</a:t>
            </a:r>
          </a:p>
          <a:p>
            <a:endParaRPr lang="en-US" dirty="0"/>
          </a:p>
          <a:p>
            <a:r>
              <a:rPr lang="en-US" dirty="0"/>
              <a:t>If pen tests aren’t wrecking you probably need more advanced tests</a:t>
            </a:r>
          </a:p>
          <a:p>
            <a:endParaRPr lang="en-US" dirty="0"/>
          </a:p>
          <a:p>
            <a:r>
              <a:rPr lang="en-US" dirty="0"/>
              <a:t>Blue teams need to be validated and stress tested. </a:t>
            </a:r>
            <a:r>
              <a:rPr lang="en-US" dirty="0" err="1"/>
              <a:t>RTing</a:t>
            </a:r>
            <a:r>
              <a:rPr lang="en-US" dirty="0"/>
              <a:t> makes them better</a:t>
            </a:r>
          </a:p>
          <a:p>
            <a:endParaRPr lang="en-US" dirty="0"/>
          </a:p>
          <a:p>
            <a:r>
              <a:rPr lang="en-US" dirty="0"/>
              <a:t>If you have APTs you need to level up. Fast.</a:t>
            </a:r>
          </a:p>
          <a:p>
            <a:endParaRPr lang="en-US" dirty="0"/>
          </a:p>
          <a:p>
            <a:r>
              <a:rPr lang="en-US" dirty="0" err="1"/>
              <a:t>RTing</a:t>
            </a:r>
            <a:r>
              <a:rPr lang="en-US" dirty="0"/>
              <a:t> give you evidence to push business cases</a:t>
            </a:r>
          </a:p>
        </p:txBody>
      </p:sp>
      <p:sp>
        <p:nvSpPr>
          <p:cNvPr id="4" name="Slide Number Placeholder 3"/>
          <p:cNvSpPr>
            <a:spLocks noGrp="1"/>
          </p:cNvSpPr>
          <p:nvPr>
            <p:ph type="sldNum" sz="quarter" idx="5"/>
          </p:nvPr>
        </p:nvSpPr>
        <p:spPr/>
        <p:txBody>
          <a:bodyPr/>
          <a:lstStyle/>
          <a:p>
            <a:fld id="{80B0613F-30AA-4344-BBA1-B350FFF3CFAB}" type="slidenum">
              <a:rPr lang="en-US" smtClean="0"/>
              <a:t>3</a:t>
            </a:fld>
            <a:endParaRPr lang="en-US"/>
          </a:p>
        </p:txBody>
      </p:sp>
    </p:spTree>
    <p:extLst>
      <p:ext uri="{BB962C8B-B14F-4D97-AF65-F5344CB8AC3E}">
        <p14:creationId xmlns:p14="http://schemas.microsoft.com/office/powerpoint/2010/main" val="326092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one from one of the largest MSS told me about seeing an incident and it was actually pen tester adding DA using modified version of company’s name. L33t speak They then investigated other clients and were able to tell when the pen test team had been there. C0mp4ny Name – anonymous source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Folks at AWS have seen compromised pen testing infrastructure used to attack other AWS infrastructure – anonymous source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What’s your scare story, I’d love more for the  future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5</a:t>
            </a:fld>
            <a:endParaRPr lang="en-US"/>
          </a:p>
        </p:txBody>
      </p:sp>
    </p:spTree>
    <p:extLst>
      <p:ext uri="{BB962C8B-B14F-4D97-AF65-F5344CB8AC3E}">
        <p14:creationId xmlns:p14="http://schemas.microsoft.com/office/powerpoint/2010/main" val="389488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Going to make some bold claims, walk it back a bit and then leave you questioning my entire thesis.</a:t>
            </a:r>
          </a:p>
          <a:p>
            <a:endParaRPr lang="en-US" dirty="0"/>
          </a:p>
          <a:p>
            <a:r>
              <a:rPr lang="en-US" dirty="0"/>
              <a:t>If you leave confused. Good. You’re where I 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Anyone here ever mod a local firewall to allow specific traffic and forget to reset the firewall when done</a:t>
            </a:r>
          </a:p>
          <a:p>
            <a:endParaRPr lang="en-US" dirty="0"/>
          </a:p>
          <a:p>
            <a:endParaRPr lang="en-US" dirty="0"/>
          </a:p>
          <a:p>
            <a:r>
              <a:rPr lang="en-US" dirty="0"/>
              <a:t>How many folks can tell me unequivocally, their systems are not currently compromised or has ever been compromised or they have never clicked on an email they shouldn’t have or ran a program downloaded over http without verifying hashes, or pulled an exploit off of </a:t>
            </a:r>
            <a:r>
              <a:rPr lang="en-US" dirty="0" err="1"/>
              <a:t>github</a:t>
            </a:r>
            <a:r>
              <a:rPr lang="en-US" dirty="0"/>
              <a:t> without reading it line by line and if there was any encoded portions running it in a sandbox or using </a:t>
            </a:r>
            <a:r>
              <a:rPr lang="en-US" dirty="0" err="1"/>
              <a:t>wireshark</a:t>
            </a:r>
            <a:r>
              <a:rPr lang="en-US" dirty="0"/>
              <a:t> on it?</a:t>
            </a:r>
          </a:p>
          <a:p>
            <a:endParaRPr lang="en-US" dirty="0"/>
          </a:p>
          <a:p>
            <a:r>
              <a:rPr lang="en-US" dirty="0"/>
              <a:t>Who here has ever thought “why don’t they just (increase password complexity, use privileged access mgmt. system like </a:t>
            </a:r>
            <a:r>
              <a:rPr lang="en-US" dirty="0" err="1"/>
              <a:t>cyberark</a:t>
            </a:r>
            <a:r>
              <a:rPr lang="en-US" dirty="0"/>
              <a:t>, beyond trust, Microsoft PAM/PIM, put HIPS on devices)?”</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6</a:t>
            </a:fld>
            <a:endParaRPr lang="en-US"/>
          </a:p>
        </p:txBody>
      </p:sp>
    </p:spTree>
    <p:extLst>
      <p:ext uri="{BB962C8B-B14F-4D97-AF65-F5344CB8AC3E}">
        <p14:creationId xmlns:p14="http://schemas.microsoft.com/office/powerpoint/2010/main" val="391272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red teaming/pen testing there’s good amount of infrastructure that gets brought up/down</a:t>
            </a:r>
          </a:p>
          <a:p>
            <a:endParaRPr lang="en-US" dirty="0"/>
          </a:p>
          <a:p>
            <a:r>
              <a:rPr lang="en-US" dirty="0"/>
              <a:t>There’s also stuff that we may want to be persistent: domains we control, </a:t>
            </a:r>
            <a:r>
              <a:rPr lang="en-US" dirty="0" err="1"/>
              <a:t>comms</a:t>
            </a:r>
            <a:r>
              <a:rPr lang="en-US" dirty="0"/>
              <a:t> infrastructure, rapid testing infrastructure (remote testing infrastructure common in pen tests)</a:t>
            </a:r>
          </a:p>
          <a:p>
            <a:endParaRPr lang="en-US" dirty="0"/>
          </a:p>
          <a:p>
            <a:endParaRPr lang="en-US" dirty="0"/>
          </a:p>
          <a:p>
            <a:r>
              <a:rPr lang="en-US" dirty="0"/>
              <a:t>That’s a lot to maintain. We’re bound to have config drift as we test with (non programmatically deployed infrastructure): Opening ports, firewall rules, listening services, users created for special purposes.</a:t>
            </a:r>
          </a:p>
          <a:p>
            <a:endParaRPr lang="en-US" dirty="0"/>
          </a:p>
          <a:p>
            <a:r>
              <a:rPr lang="en-US" dirty="0"/>
              <a:t>To be your own IT department is difficult</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8</a:t>
            </a:fld>
            <a:endParaRPr lang="en-US"/>
          </a:p>
        </p:txBody>
      </p:sp>
    </p:spTree>
    <p:extLst>
      <p:ext uri="{BB962C8B-B14F-4D97-AF65-F5344CB8AC3E}">
        <p14:creationId xmlns:p14="http://schemas.microsoft.com/office/powerpoint/2010/main" val="25290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Does being a hacker automatically make you good at defense?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Constantly downloading exploits (verified?)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Don’t have AV on testing systems</a:t>
            </a:r>
          </a:p>
          <a:p>
            <a:endParaRPr lang="en-US" dirty="0"/>
          </a:p>
          <a:p>
            <a:r>
              <a:rPr lang="en-US" dirty="0"/>
              <a:t>I know I know, AV isn’t really shit anyways. Next gens behavioral HIPs stuff does have it’s place. But that’s for a different talk</a:t>
            </a:r>
          </a:p>
          <a:p>
            <a:endParaRPr lang="en-US" dirty="0"/>
          </a:p>
          <a:p>
            <a:r>
              <a:rPr lang="en-US" dirty="0"/>
              <a:t>We probably shouldn’t have AV on testing systems. Catch scripts. Fire when testing exploitation,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Aren’t doing active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2400" dirty="0"/>
              <a:t>Red teams are privileged users in the environment</a:t>
            </a:r>
          </a:p>
          <a:p>
            <a:pPr lvl="1"/>
            <a:r>
              <a:rPr lang="en-US" dirty="0"/>
              <a:t>Systems they may be asked to test</a:t>
            </a:r>
          </a:p>
          <a:p>
            <a:pPr lvl="1"/>
            <a:r>
              <a:rPr lang="en-US" dirty="0"/>
              <a:t>Logical bridges between network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Mentality: When you’re constantly finding problems in other people's stuff it can be hard to be introspective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Mentality leads me into next slide on empathy</a:t>
            </a:r>
          </a:p>
        </p:txBody>
      </p:sp>
      <p:sp>
        <p:nvSpPr>
          <p:cNvPr id="4" name="Slide Number Placeholder 3"/>
          <p:cNvSpPr>
            <a:spLocks noGrp="1"/>
          </p:cNvSpPr>
          <p:nvPr>
            <p:ph type="sldNum" sz="quarter" idx="5"/>
          </p:nvPr>
        </p:nvSpPr>
        <p:spPr/>
        <p:txBody>
          <a:bodyPr/>
          <a:lstStyle/>
          <a:p>
            <a:fld id="{80B0613F-30AA-4344-BBA1-B350FFF3CFAB}" type="slidenum">
              <a:rPr lang="en-US" smtClean="0"/>
              <a:t>9</a:t>
            </a:fld>
            <a:endParaRPr lang="en-US"/>
          </a:p>
        </p:txBody>
      </p:sp>
    </p:spTree>
    <p:extLst>
      <p:ext uri="{BB962C8B-B14F-4D97-AF65-F5344CB8AC3E}">
        <p14:creationId xmlns:p14="http://schemas.microsoft.com/office/powerpoint/2010/main" val="352338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often the least technical</a:t>
            </a:r>
          </a:p>
          <a:p>
            <a:endParaRPr lang="en-US" dirty="0"/>
          </a:p>
          <a:p>
            <a:r>
              <a:rPr lang="en-US" sz="1200" b="0" i="0" u="none" strike="noStrike" kern="1200" dirty="0">
                <a:solidFill>
                  <a:schemeClr val="tx1"/>
                </a:solidFill>
                <a:effectLst/>
                <a:latin typeface="+mn-lt"/>
                <a:ea typeface="+mn-ea"/>
                <a:cs typeface="+mn-cs"/>
              </a:rPr>
              <a:t>When you also have to use </a:t>
            </a:r>
            <a:r>
              <a:rPr lang="en-US" sz="1200" b="0" i="0" u="none" strike="noStrike" kern="1200" dirty="0" err="1">
                <a:solidFill>
                  <a:schemeClr val="tx1"/>
                </a:solidFill>
                <a:effectLst/>
                <a:latin typeface="+mn-lt"/>
                <a:ea typeface="+mn-ea"/>
                <a:cs typeface="+mn-cs"/>
              </a:rPr>
              <a:t>corp</a:t>
            </a:r>
            <a:r>
              <a:rPr lang="en-US" sz="1200" b="0" i="0" u="none" strike="noStrike" kern="1200" dirty="0">
                <a:solidFill>
                  <a:schemeClr val="tx1"/>
                </a:solidFill>
                <a:effectLst/>
                <a:latin typeface="+mn-lt"/>
                <a:ea typeface="+mn-ea"/>
                <a:cs typeface="+mn-cs"/>
              </a:rPr>
              <a:t> asset bogged down by 3 different anti virus programs, go through three password vaults and have your proxy block you from reading a site because it’s </a:t>
            </a:r>
            <a:r>
              <a:rPr lang="en-US" sz="1200" b="0" i="0" u="none" strike="noStrike" kern="1200" dirty="0" err="1">
                <a:solidFill>
                  <a:schemeClr val="tx1"/>
                </a:solidFill>
                <a:effectLst/>
                <a:latin typeface="+mn-lt"/>
                <a:ea typeface="+mn-ea"/>
                <a:cs typeface="+mn-cs"/>
              </a:rPr>
              <a:t>vhosted</a:t>
            </a:r>
            <a:r>
              <a:rPr lang="en-US" sz="1200" b="0" i="0" u="none" strike="noStrike" kern="1200" dirty="0">
                <a:solidFill>
                  <a:schemeClr val="tx1"/>
                </a:solidFill>
                <a:effectLst/>
                <a:latin typeface="+mn-lt"/>
                <a:ea typeface="+mn-ea"/>
                <a:cs typeface="+mn-cs"/>
              </a:rPr>
              <a:t> on an IP with gambling site you start to understand what you’re asking folks to do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have to balance security with usability. If you only write the prescriptions you don’t understand the toll it take son the body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use things like privileged access manager but have static passwords to our testing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Try getting infrastructure stood up using standard request process. You’ll understand friction and why other folks circumnavigate those processes you told them to “just implement”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move towards infrastructure as code but every box we deploy is manually maintained for months to years</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10</a:t>
            </a:fld>
            <a:endParaRPr lang="en-US"/>
          </a:p>
        </p:txBody>
      </p:sp>
    </p:spTree>
    <p:extLst>
      <p:ext uri="{BB962C8B-B14F-4D97-AF65-F5344CB8AC3E}">
        <p14:creationId xmlns:p14="http://schemas.microsoft.com/office/powerpoint/2010/main" val="25411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NOT: Well I heard this one guy at this one conference in ______ says you’re not special. Here’s a </a:t>
            </a:r>
            <a:r>
              <a:rPr lang="en-US" dirty="0" err="1"/>
              <a:t>corp</a:t>
            </a:r>
            <a:r>
              <a:rPr lang="en-US" dirty="0"/>
              <a:t> asset. Go do your job</a:t>
            </a:r>
          </a:p>
          <a:p>
            <a:endParaRPr lang="en-US" dirty="0"/>
          </a:p>
          <a:p>
            <a:r>
              <a:rPr lang="en-US" dirty="0"/>
              <a:t>He said you’re actually very special (it was kind of hard to follow along)</a:t>
            </a:r>
          </a:p>
          <a:p>
            <a:endParaRPr lang="en-US" dirty="0"/>
          </a:p>
          <a:p>
            <a:r>
              <a:rPr lang="en-US" dirty="0"/>
              <a:t>If you make a lot of money or handle sensitive info or IP you’re a target</a:t>
            </a:r>
          </a:p>
          <a:p>
            <a:endParaRPr lang="en-US" dirty="0"/>
          </a:p>
          <a:p>
            <a:r>
              <a:rPr lang="en-US" dirty="0"/>
              <a:t>If you’re answer is it costs too much then you’re in the wrong business. You wouldn’t sell teddy bears in war zone</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11</a:t>
            </a:fld>
            <a:endParaRPr lang="en-US"/>
          </a:p>
        </p:txBody>
      </p:sp>
    </p:spTree>
    <p:extLst>
      <p:ext uri="{BB962C8B-B14F-4D97-AF65-F5344CB8AC3E}">
        <p14:creationId xmlns:p14="http://schemas.microsoft.com/office/powerpoint/2010/main" val="348729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5F9DB-C900-AA48-81C4-0DE8BDC7E12E}"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75452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B6884-9580-7F4A-A3AB-2ACE5ED512FC}"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9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8365-52D2-354A-B120-2C84F9A26641}"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25521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7A014-1995-7741-B399-B4E66AB5CDA2}"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8159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3B0D0-ECF6-FA46-856D-48FAD7E40F81}"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32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EB842C-E060-E348-9B88-7B12ACE53754}"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598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526501B-C35C-9B4D-B9F2-DFDFADB562BD}" type="datetime1">
              <a:rPr lang="en-US" smtClean="0"/>
              <a:t>3/28/19</a:t>
            </a:fld>
            <a:endParaRPr lang="en-US"/>
          </a:p>
        </p:txBody>
      </p:sp>
      <p:sp>
        <p:nvSpPr>
          <p:cNvPr id="11" name="Footer Placeholder 10"/>
          <p:cNvSpPr>
            <a:spLocks noGrp="1"/>
          </p:cNvSpPr>
          <p:nvPr>
            <p:ph type="ftr" sz="quarter" idx="11"/>
          </p:nvPr>
        </p:nvSpPr>
        <p:spPr/>
        <p:txBody>
          <a:bodyPr/>
          <a:lstStyle/>
          <a:p>
            <a:r>
              <a:rPr lang="en-US"/>
              <a:t>@isaiahsarju</a:t>
            </a:r>
          </a:p>
        </p:txBody>
      </p:sp>
      <p:sp>
        <p:nvSpPr>
          <p:cNvPr id="12" name="Slide Number Placeholder 11"/>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25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17E0B76-BBA0-8E48-A7B1-56C33D260D30}" type="datetime1">
              <a:rPr lang="en-US" smtClean="0"/>
              <a:t>3/28/19</a:t>
            </a:fld>
            <a:endParaRPr lang="en-US"/>
          </a:p>
        </p:txBody>
      </p:sp>
      <p:sp>
        <p:nvSpPr>
          <p:cNvPr id="7" name="Footer Placeholder 6"/>
          <p:cNvSpPr>
            <a:spLocks noGrp="1"/>
          </p:cNvSpPr>
          <p:nvPr>
            <p:ph type="ftr" sz="quarter" idx="11"/>
          </p:nvPr>
        </p:nvSpPr>
        <p:spPr/>
        <p:txBody>
          <a:bodyPr/>
          <a:lstStyle/>
          <a:p>
            <a:r>
              <a:rPr lang="en-US"/>
              <a:t>@isaiahsarju</a:t>
            </a:r>
          </a:p>
        </p:txBody>
      </p:sp>
      <p:sp>
        <p:nvSpPr>
          <p:cNvPr id="8" name="Slide Number Placeholder 7"/>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82462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9DAC28-AC33-E740-A35E-053E2DD9E5D8}" type="datetime1">
              <a:rPr lang="en-US" smtClean="0"/>
              <a:t>3/28/19</a:t>
            </a:fld>
            <a:endParaRPr lang="en-US"/>
          </a:p>
        </p:txBody>
      </p:sp>
      <p:sp>
        <p:nvSpPr>
          <p:cNvPr id="6" name="Footer Placeholder 5"/>
          <p:cNvSpPr>
            <a:spLocks noGrp="1"/>
          </p:cNvSpPr>
          <p:nvPr>
            <p:ph type="ftr" sz="quarter" idx="11"/>
          </p:nvPr>
        </p:nvSpPr>
        <p:spPr/>
        <p:txBody>
          <a:bodyPr/>
          <a:lstStyle/>
          <a:p>
            <a:r>
              <a:rPr lang="en-US"/>
              <a:t>@isaiahsarju</a:t>
            </a:r>
          </a:p>
        </p:txBody>
      </p:sp>
      <p:sp>
        <p:nvSpPr>
          <p:cNvPr id="7" name="Slide Number Placeholder 6"/>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69514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34DE10C-2EDA-4246-AA86-E76DFD667EE6}"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55244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5D1A64-A6F1-964F-9507-1196D3348034}" type="datetime1">
              <a:rPr lang="en-US" smtClean="0"/>
              <a:t>3/28/19</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29462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A3E84E5-5047-C44C-A0A7-5BC0A4F563B2}" type="datetime1">
              <a:rPr lang="en-US" smtClean="0"/>
              <a:t>3/28/19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@isaiahsarju</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1F81382-6865-F342-BD52-A65BA7878CAB}" type="slidenum">
              <a:rPr lang="en-US" smtClean="0"/>
              <a:t>‹#›</a:t>
            </a:fld>
            <a:endParaRPr lang="en-US"/>
          </a:p>
        </p:txBody>
      </p:sp>
    </p:spTree>
    <p:extLst>
      <p:ext uri="{BB962C8B-B14F-4D97-AF65-F5344CB8AC3E}">
        <p14:creationId xmlns:p14="http://schemas.microsoft.com/office/powerpoint/2010/main" val="3152998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F9-00B6-7C4A-8808-4EF786C5656A}"/>
              </a:ext>
            </a:extLst>
          </p:cNvPr>
          <p:cNvSpPr>
            <a:spLocks noGrp="1"/>
          </p:cNvSpPr>
          <p:nvPr>
            <p:ph type="ctrTitle"/>
          </p:nvPr>
        </p:nvSpPr>
        <p:spPr>
          <a:xfrm>
            <a:off x="1158240" y="1122363"/>
            <a:ext cx="6339840" cy="2387600"/>
          </a:xfrm>
        </p:spPr>
        <p:txBody>
          <a:bodyPr>
            <a:normAutofit/>
          </a:bodyPr>
          <a:lstStyle/>
          <a:p>
            <a:pPr algn="l"/>
            <a:r>
              <a:rPr lang="en-US" sz="5600" dirty="0">
                <a:solidFill>
                  <a:schemeClr val="tx1">
                    <a:lumMod val="85000"/>
                    <a:lumOff val="15000"/>
                  </a:schemeClr>
                </a:solidFill>
              </a:rPr>
              <a:t>Why your red team should not be special</a:t>
            </a:r>
          </a:p>
        </p:txBody>
      </p:sp>
      <p:sp>
        <p:nvSpPr>
          <p:cNvPr id="3" name="Subtitle 2">
            <a:extLst>
              <a:ext uri="{FF2B5EF4-FFF2-40B4-BE49-F238E27FC236}">
                <a16:creationId xmlns:a16="http://schemas.microsoft.com/office/drawing/2014/main" id="{A0BD49F2-AD07-234F-AB19-287984F7CA1D}"/>
              </a:ext>
            </a:extLst>
          </p:cNvPr>
          <p:cNvSpPr>
            <a:spLocks noGrp="1"/>
          </p:cNvSpPr>
          <p:nvPr>
            <p:ph type="subTitle" idx="1"/>
          </p:nvPr>
        </p:nvSpPr>
        <p:spPr>
          <a:xfrm>
            <a:off x="1158240" y="4700588"/>
            <a:ext cx="5252288" cy="1655762"/>
          </a:xfrm>
        </p:spPr>
        <p:txBody>
          <a:bodyPr>
            <a:normAutofit/>
          </a:bodyPr>
          <a:lstStyle/>
          <a:p>
            <a:pPr algn="l"/>
            <a:r>
              <a:rPr lang="en-US" dirty="0">
                <a:solidFill>
                  <a:schemeClr val="tx1">
                    <a:lumMod val="85000"/>
                    <a:lumOff val="15000"/>
                  </a:schemeClr>
                </a:solidFill>
              </a:rPr>
              <a:t>Well it should be special but not </a:t>
            </a:r>
            <a:r>
              <a:rPr lang="en-US" i="1" dirty="0">
                <a:solidFill>
                  <a:schemeClr val="tx1">
                    <a:lumMod val="85000"/>
                    <a:lumOff val="15000"/>
                  </a:schemeClr>
                </a:solidFill>
              </a:rPr>
              <a:t>that </a:t>
            </a:r>
            <a:r>
              <a:rPr lang="en-US" dirty="0">
                <a:solidFill>
                  <a:schemeClr val="tx1">
                    <a:lumMod val="85000"/>
                    <a:lumOff val="15000"/>
                  </a:schemeClr>
                </a:solidFill>
              </a:rPr>
              <a:t>special</a:t>
            </a:r>
          </a:p>
        </p:txBody>
      </p:sp>
      <p:sp>
        <p:nvSpPr>
          <p:cNvPr id="5" name="Footer Placeholder 4">
            <a:extLst>
              <a:ext uri="{FF2B5EF4-FFF2-40B4-BE49-F238E27FC236}">
                <a16:creationId xmlns:a16="http://schemas.microsoft.com/office/drawing/2014/main" id="{CEC84568-8AC9-3949-B852-8ADC02D4308E}"/>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1245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09E-71AA-C140-9F64-15327B29D732}"/>
              </a:ext>
            </a:extLst>
          </p:cNvPr>
          <p:cNvSpPr>
            <a:spLocks noGrp="1"/>
          </p:cNvSpPr>
          <p:nvPr>
            <p:ph type="title"/>
          </p:nvPr>
        </p:nvSpPr>
        <p:spPr/>
        <p:txBody>
          <a:bodyPr/>
          <a:lstStyle/>
          <a:p>
            <a:r>
              <a:rPr lang="en-US" dirty="0"/>
              <a:t>Lack of empathy</a:t>
            </a:r>
          </a:p>
        </p:txBody>
      </p:sp>
      <p:sp>
        <p:nvSpPr>
          <p:cNvPr id="3" name="Content Placeholder 2">
            <a:extLst>
              <a:ext uri="{FF2B5EF4-FFF2-40B4-BE49-F238E27FC236}">
                <a16:creationId xmlns:a16="http://schemas.microsoft.com/office/drawing/2014/main" id="{D0B7DD28-706D-E247-8CFA-FCF1546EC15A}"/>
              </a:ext>
            </a:extLst>
          </p:cNvPr>
          <p:cNvSpPr>
            <a:spLocks noGrp="1"/>
          </p:cNvSpPr>
          <p:nvPr>
            <p:ph idx="1"/>
          </p:nvPr>
        </p:nvSpPr>
        <p:spPr/>
        <p:txBody>
          <a:bodyPr/>
          <a:lstStyle/>
          <a:p>
            <a:r>
              <a:rPr lang="en-US" dirty="0"/>
              <a:t>This happens because hackers can be condescending</a:t>
            </a:r>
          </a:p>
          <a:p>
            <a:r>
              <a:rPr lang="en-US" dirty="0"/>
              <a:t>“Just do _____”</a:t>
            </a:r>
          </a:p>
          <a:p>
            <a:r>
              <a:rPr lang="en-US" dirty="0"/>
              <a:t>Corporate assets are cumbersome</a:t>
            </a:r>
          </a:p>
          <a:p>
            <a:r>
              <a:rPr lang="en-US" dirty="0"/>
              <a:t>Balance security with usability</a:t>
            </a:r>
          </a:p>
          <a:p>
            <a:r>
              <a:rPr lang="en-US" dirty="0"/>
              <a:t>Don’t understand how hard processes are to follow</a:t>
            </a:r>
          </a:p>
          <a:p>
            <a:r>
              <a:rPr lang="en-US" dirty="0"/>
              <a:t>Red teams need to take their own medicine</a:t>
            </a:r>
          </a:p>
        </p:txBody>
      </p:sp>
      <p:sp>
        <p:nvSpPr>
          <p:cNvPr id="5" name="Footer Placeholder 4">
            <a:extLst>
              <a:ext uri="{FF2B5EF4-FFF2-40B4-BE49-F238E27FC236}">
                <a16:creationId xmlns:a16="http://schemas.microsoft.com/office/drawing/2014/main" id="{09C06FED-9926-0745-8629-0B8DA78CEE2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7737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B21E-02D4-6A44-AD24-5A56AFCAA258}"/>
              </a:ext>
            </a:extLst>
          </p:cNvPr>
          <p:cNvSpPr>
            <a:spLocks noGrp="1"/>
          </p:cNvSpPr>
          <p:nvPr>
            <p:ph type="title"/>
          </p:nvPr>
        </p:nvSpPr>
        <p:spPr/>
        <p:txBody>
          <a:bodyPr/>
          <a:lstStyle/>
          <a:p>
            <a:r>
              <a:rPr lang="en-US" dirty="0"/>
              <a:t>What’s NOT the answer?</a:t>
            </a:r>
          </a:p>
        </p:txBody>
      </p:sp>
      <p:sp>
        <p:nvSpPr>
          <p:cNvPr id="3" name="Content Placeholder 2">
            <a:extLst>
              <a:ext uri="{FF2B5EF4-FFF2-40B4-BE49-F238E27FC236}">
                <a16:creationId xmlns:a16="http://schemas.microsoft.com/office/drawing/2014/main" id="{165427C6-C7D9-DA4E-8F16-3ECDB32F9333}"/>
              </a:ext>
            </a:extLst>
          </p:cNvPr>
          <p:cNvSpPr>
            <a:spLocks noGrp="1"/>
          </p:cNvSpPr>
          <p:nvPr>
            <p:ph idx="1"/>
          </p:nvPr>
        </p:nvSpPr>
        <p:spPr/>
        <p:txBody>
          <a:bodyPr/>
          <a:lstStyle/>
          <a:p>
            <a:r>
              <a:rPr lang="en-US" dirty="0"/>
              <a:t>“Here’s a laptop just like everyone else. Go forth and test”</a:t>
            </a:r>
          </a:p>
          <a:p>
            <a:r>
              <a:rPr lang="en-US" dirty="0"/>
              <a:t>Give them a nice MacBook and say “show me me your worst”</a:t>
            </a:r>
          </a:p>
          <a:p>
            <a:r>
              <a:rPr lang="en-US" dirty="0"/>
              <a:t>Ugh. Security is expensive. Goat sacrifices and crossed fingers are cheaper</a:t>
            </a:r>
          </a:p>
        </p:txBody>
      </p:sp>
      <p:sp>
        <p:nvSpPr>
          <p:cNvPr id="5" name="Footer Placeholder 4">
            <a:extLst>
              <a:ext uri="{FF2B5EF4-FFF2-40B4-BE49-F238E27FC236}">
                <a16:creationId xmlns:a16="http://schemas.microsoft.com/office/drawing/2014/main" id="{2B988729-4E09-0B4A-9F8D-5688720FACF1}"/>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5944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C1E7-8798-7E4D-A2D6-5E6966BA587A}"/>
              </a:ext>
            </a:extLst>
          </p:cNvPr>
          <p:cNvSpPr>
            <a:spLocks noGrp="1"/>
          </p:cNvSpPr>
          <p:nvPr>
            <p:ph type="title"/>
          </p:nvPr>
        </p:nvSpPr>
        <p:spPr>
          <a:xfrm>
            <a:off x="252919" y="1123837"/>
            <a:ext cx="2947482" cy="4601183"/>
          </a:xfrm>
        </p:spPr>
        <p:txBody>
          <a:bodyPr>
            <a:normAutofit/>
          </a:bodyPr>
          <a:lstStyle/>
          <a:p>
            <a:r>
              <a:rPr lang="en-US" dirty="0"/>
              <a:t>A good approach</a:t>
            </a:r>
          </a:p>
        </p:txBody>
      </p:sp>
      <p:graphicFrame>
        <p:nvGraphicFramePr>
          <p:cNvPr id="6" name="Content Placeholder 2">
            <a:extLst>
              <a:ext uri="{FF2B5EF4-FFF2-40B4-BE49-F238E27FC236}">
                <a16:creationId xmlns:a16="http://schemas.microsoft.com/office/drawing/2014/main" id="{3147B072-6B9B-4DB4-AFBC-58B025449831}"/>
              </a:ext>
            </a:extLst>
          </p:cNvPr>
          <p:cNvGraphicFramePr>
            <a:graphicFrameLocks noGrp="1"/>
          </p:cNvGraphicFramePr>
          <p:nvPr>
            <p:ph idx="1"/>
            <p:extLst>
              <p:ext uri="{D42A27DB-BD31-4B8C-83A1-F6EECF244321}">
                <p14:modId xmlns:p14="http://schemas.microsoft.com/office/powerpoint/2010/main" val="224312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04CE80A-5E74-454F-861A-9D2D9E60BE3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2263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306E-8BE7-7F45-AEE5-9585C11AF7A2}"/>
              </a:ext>
            </a:extLst>
          </p:cNvPr>
          <p:cNvSpPr>
            <a:spLocks noGrp="1"/>
          </p:cNvSpPr>
          <p:nvPr>
            <p:ph type="title"/>
          </p:nvPr>
        </p:nvSpPr>
        <p:spPr>
          <a:xfrm>
            <a:off x="252919" y="1123837"/>
            <a:ext cx="2947482" cy="4601183"/>
          </a:xfrm>
        </p:spPr>
        <p:txBody>
          <a:bodyPr>
            <a:normAutofit/>
          </a:bodyPr>
          <a:lstStyle/>
          <a:p>
            <a:r>
              <a:rPr lang="en-US" dirty="0"/>
              <a:t>A good outcome</a:t>
            </a:r>
          </a:p>
        </p:txBody>
      </p:sp>
      <p:graphicFrame>
        <p:nvGraphicFramePr>
          <p:cNvPr id="6" name="Content Placeholder 2">
            <a:extLst>
              <a:ext uri="{FF2B5EF4-FFF2-40B4-BE49-F238E27FC236}">
                <a16:creationId xmlns:a16="http://schemas.microsoft.com/office/drawing/2014/main" id="{7992EEFB-EBB7-4723-8EEC-E26F074A1F91}"/>
              </a:ext>
            </a:extLst>
          </p:cNvPr>
          <p:cNvGraphicFramePr>
            <a:graphicFrameLocks noGrp="1"/>
          </p:cNvGraphicFramePr>
          <p:nvPr>
            <p:ph idx="1"/>
            <p:extLst>
              <p:ext uri="{D42A27DB-BD31-4B8C-83A1-F6EECF244321}">
                <p14:modId xmlns:p14="http://schemas.microsoft.com/office/powerpoint/2010/main" val="282761068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FB3F522-961D-224D-A317-B886CB13BA1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174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A7478C-53D4-6245-829B-59244D27C0E1}"/>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p>
        </p:txBody>
      </p:sp>
      <p:graphicFrame>
        <p:nvGraphicFramePr>
          <p:cNvPr id="7" name="Content Placeholder 6">
            <a:extLst>
              <a:ext uri="{FF2B5EF4-FFF2-40B4-BE49-F238E27FC236}">
                <a16:creationId xmlns:a16="http://schemas.microsoft.com/office/drawing/2014/main" id="{4DCA4119-6B5C-0047-800A-23F69DE9A67E}"/>
              </a:ext>
            </a:extLst>
          </p:cNvPr>
          <p:cNvGraphicFramePr>
            <a:graphicFrameLocks noGrp="1"/>
          </p:cNvGraphicFramePr>
          <p:nvPr>
            <p:ph idx="1"/>
            <p:extLst>
              <p:ext uri="{D42A27DB-BD31-4B8C-83A1-F6EECF244321}">
                <p14:modId xmlns:p14="http://schemas.microsoft.com/office/powerpoint/2010/main" val="118626550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4B8E449-2E27-D241-BFE2-465E230D975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20062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solidFill>
                  <a:schemeClr val="bg1"/>
                </a:solidFill>
              </a:rPr>
              <a:t>Red team maturity model indicators</a:t>
            </a:r>
          </a:p>
        </p:txBody>
      </p:sp>
      <p:graphicFrame>
        <p:nvGraphicFramePr>
          <p:cNvPr id="6" name="Content Placeholder 2">
            <a:extLst>
              <a:ext uri="{FF2B5EF4-FFF2-40B4-BE49-F238E27FC236}">
                <a16:creationId xmlns:a16="http://schemas.microsoft.com/office/drawing/2014/main" id="{11B0F809-4CF4-43C8-AC2E-60078605B003}"/>
              </a:ext>
            </a:extLst>
          </p:cNvPr>
          <p:cNvGraphicFramePr>
            <a:graphicFrameLocks noGrp="1"/>
          </p:cNvGraphicFramePr>
          <p:nvPr>
            <p:ph idx="1"/>
            <p:extLst>
              <p:ext uri="{D42A27DB-BD31-4B8C-83A1-F6EECF244321}">
                <p14:modId xmlns:p14="http://schemas.microsoft.com/office/powerpoint/2010/main" val="80477783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7FBB45E-046A-E44E-8B20-31987B20C90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03341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SOC capabilities</a:t>
            </a:r>
            <a:endParaRPr lang="en-US" dirty="0">
              <a:solidFill>
                <a:schemeClr val="bg1"/>
              </a:solidFill>
            </a:endParaRPr>
          </a:p>
        </p:txBody>
      </p:sp>
      <p:sp>
        <p:nvSpPr>
          <p:cNvPr id="3" name="Content Placeholder 2">
            <a:extLst>
              <a:ext uri="{FF2B5EF4-FFF2-40B4-BE49-F238E27FC236}">
                <a16:creationId xmlns:a16="http://schemas.microsoft.com/office/drawing/2014/main" id="{8A5504D1-1D75-5544-A8F0-E50739451E96}"/>
              </a:ext>
            </a:extLst>
          </p:cNvPr>
          <p:cNvSpPr>
            <a:spLocks noGrp="1"/>
          </p:cNvSpPr>
          <p:nvPr>
            <p:ph idx="1"/>
          </p:nvPr>
        </p:nvSpPr>
        <p:spPr/>
        <p:txBody>
          <a:bodyPr/>
          <a:lstStyle/>
          <a:p>
            <a:endParaRPr lang="en-US" dirty="0"/>
          </a:p>
        </p:txBody>
      </p:sp>
      <p:graphicFrame>
        <p:nvGraphicFramePr>
          <p:cNvPr id="14" name="Content Placeholder 13">
            <a:extLst>
              <a:ext uri="{FF2B5EF4-FFF2-40B4-BE49-F238E27FC236}">
                <a16:creationId xmlns:a16="http://schemas.microsoft.com/office/drawing/2014/main" id="{BA77292E-4EFA-AB43-9D94-5222C9FCFDEA}"/>
              </a:ext>
            </a:extLst>
          </p:cNvPr>
          <p:cNvGraphicFramePr>
            <a:graphicFrameLocks/>
          </p:cNvGraphicFramePr>
          <p:nvPr>
            <p:extLst>
              <p:ext uri="{D42A27DB-BD31-4B8C-83A1-F6EECF244321}">
                <p14:modId xmlns:p14="http://schemas.microsoft.com/office/powerpoint/2010/main" val="4140814038"/>
              </p:ext>
            </p:extLst>
          </p:nvPr>
        </p:nvGraphicFramePr>
        <p:xfrm>
          <a:off x="3869268" y="873252"/>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F5366E5F-6EE0-3044-B801-A2006D6E8D2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71170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types of testing</a:t>
            </a:r>
            <a:endParaRPr lang="en-US" dirty="0">
              <a:solidFill>
                <a:schemeClr val="bg1"/>
              </a:solidFill>
            </a:endParaRPr>
          </a:p>
        </p:txBody>
      </p:sp>
      <p:sp>
        <p:nvSpPr>
          <p:cNvPr id="3" name="Content Placeholder 2">
            <a:extLst>
              <a:ext uri="{FF2B5EF4-FFF2-40B4-BE49-F238E27FC236}">
                <a16:creationId xmlns:a16="http://schemas.microsoft.com/office/drawing/2014/main" id="{8F5B7EDD-6756-484B-A607-CA8ADD3EC491}"/>
              </a:ext>
            </a:extLst>
          </p:cNvPr>
          <p:cNvSpPr>
            <a:spLocks noGrp="1"/>
          </p:cNvSpPr>
          <p:nvPr>
            <p:ph idx="1"/>
          </p:nvPr>
        </p:nvSpPr>
        <p:spPr/>
        <p:txBody>
          <a:bodyPr/>
          <a:lstStyle/>
          <a:p>
            <a:endParaRPr lang="en-US"/>
          </a:p>
        </p:txBody>
      </p:sp>
      <p:graphicFrame>
        <p:nvGraphicFramePr>
          <p:cNvPr id="9" name="Content Placeholder 13">
            <a:extLst>
              <a:ext uri="{FF2B5EF4-FFF2-40B4-BE49-F238E27FC236}">
                <a16:creationId xmlns:a16="http://schemas.microsoft.com/office/drawing/2014/main" id="{48459B4D-0F49-1E4D-A3AF-BB469443B014}"/>
              </a:ext>
            </a:extLst>
          </p:cNvPr>
          <p:cNvGraphicFramePr>
            <a:graphicFrameLocks/>
          </p:cNvGraphicFramePr>
          <p:nvPr>
            <p:extLst>
              <p:ext uri="{D42A27DB-BD31-4B8C-83A1-F6EECF244321}">
                <p14:modId xmlns:p14="http://schemas.microsoft.com/office/powerpoint/2010/main" val="1414822630"/>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F7EBBC-EC55-8242-9C36-3646EF32930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79287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411E27-9C21-3B48-A9A4-58DA288E26E9}"/>
              </a:ext>
            </a:extLst>
          </p:cNvPr>
          <p:cNvSpPr>
            <a:spLocks noGrp="1"/>
          </p:cNvSpPr>
          <p:nvPr>
            <p:ph type="title"/>
          </p:nvPr>
        </p:nvSpPr>
        <p:spPr>
          <a:xfrm>
            <a:off x="252919" y="1123837"/>
            <a:ext cx="2947482" cy="4601183"/>
          </a:xfrm>
        </p:spPr>
        <p:txBody>
          <a:bodyPr>
            <a:normAutofit/>
          </a:bodyPr>
          <a:lstStyle/>
          <a:p>
            <a:r>
              <a:rPr lang="en-US">
                <a:solidFill>
                  <a:schemeClr val="bg1"/>
                </a:solidFill>
              </a:rPr>
              <a:t>Why tie RTMM to staff preparedness vs actual threats?</a:t>
            </a:r>
          </a:p>
        </p:txBody>
      </p:sp>
      <p:graphicFrame>
        <p:nvGraphicFramePr>
          <p:cNvPr id="6" name="Content Placeholder 2">
            <a:extLst>
              <a:ext uri="{FF2B5EF4-FFF2-40B4-BE49-F238E27FC236}">
                <a16:creationId xmlns:a16="http://schemas.microsoft.com/office/drawing/2014/main" id="{6DFBCE86-F826-4C4B-AD6B-5DB18B56963F}"/>
              </a:ext>
            </a:extLst>
          </p:cNvPr>
          <p:cNvGraphicFramePr>
            <a:graphicFrameLocks noGrp="1"/>
          </p:cNvGraphicFramePr>
          <p:nvPr>
            <p:ph idx="1"/>
            <p:extLst>
              <p:ext uri="{D42A27DB-BD31-4B8C-83A1-F6EECF244321}">
                <p14:modId xmlns:p14="http://schemas.microsoft.com/office/powerpoint/2010/main" val="140655114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29C5B62-AADB-0E44-9845-5130EB2285A6}"/>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279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09E3-5A14-4642-8930-C1EA6569A9FA}"/>
              </a:ext>
            </a:extLst>
          </p:cNvPr>
          <p:cNvSpPr>
            <a:spLocks noGrp="1"/>
          </p:cNvSpPr>
          <p:nvPr>
            <p:ph type="title"/>
          </p:nvPr>
        </p:nvSpPr>
        <p:spPr/>
        <p:txBody>
          <a:bodyPr/>
          <a:lstStyle/>
          <a:p>
            <a:r>
              <a:rPr lang="en-US" dirty="0"/>
              <a:t>Wrap this up</a:t>
            </a:r>
          </a:p>
        </p:txBody>
      </p:sp>
      <p:sp>
        <p:nvSpPr>
          <p:cNvPr id="3" name="Content Placeholder 2">
            <a:extLst>
              <a:ext uri="{FF2B5EF4-FFF2-40B4-BE49-F238E27FC236}">
                <a16:creationId xmlns:a16="http://schemas.microsoft.com/office/drawing/2014/main" id="{DCC80306-8288-A444-8660-BB718FC3AB8D}"/>
              </a:ext>
            </a:extLst>
          </p:cNvPr>
          <p:cNvSpPr>
            <a:spLocks noGrp="1"/>
          </p:cNvSpPr>
          <p:nvPr>
            <p:ph idx="1"/>
          </p:nvPr>
        </p:nvSpPr>
        <p:spPr/>
        <p:txBody>
          <a:bodyPr/>
          <a:lstStyle/>
          <a:p>
            <a:r>
              <a:rPr lang="en-US" dirty="0"/>
              <a:t>May be unpopular. Especially with operators</a:t>
            </a:r>
          </a:p>
          <a:p>
            <a:r>
              <a:rPr lang="en-US" dirty="0"/>
              <a:t>Red teams need to take a dose their own medicine</a:t>
            </a:r>
          </a:p>
          <a:p>
            <a:r>
              <a:rPr lang="en-US" dirty="0"/>
              <a:t>Red teams can lead by example and build positive relationships</a:t>
            </a:r>
          </a:p>
        </p:txBody>
      </p:sp>
      <p:sp>
        <p:nvSpPr>
          <p:cNvPr id="5" name="Footer Placeholder 4">
            <a:extLst>
              <a:ext uri="{FF2B5EF4-FFF2-40B4-BE49-F238E27FC236}">
                <a16:creationId xmlns:a16="http://schemas.microsoft.com/office/drawing/2014/main" id="{848EC622-C144-664F-8D1A-FFA10243BD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71806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A6CF-88F1-A040-B016-602A4330D017}"/>
              </a:ext>
            </a:extLst>
          </p:cNvPr>
          <p:cNvSpPr>
            <a:spLocks noGrp="1"/>
          </p:cNvSpPr>
          <p:nvPr>
            <p:ph type="title"/>
          </p:nvPr>
        </p:nvSpPr>
        <p:spPr>
          <a:xfrm>
            <a:off x="252919" y="1123837"/>
            <a:ext cx="2947482" cy="4601183"/>
          </a:xfrm>
        </p:spPr>
        <p:txBody>
          <a:bodyPr/>
          <a:lstStyle/>
          <a:p>
            <a:r>
              <a:rPr lang="en-US" dirty="0"/>
              <a:t>Me</a:t>
            </a:r>
          </a:p>
        </p:txBody>
      </p:sp>
      <p:sp>
        <p:nvSpPr>
          <p:cNvPr id="3" name="Content Placeholder 2">
            <a:extLst>
              <a:ext uri="{FF2B5EF4-FFF2-40B4-BE49-F238E27FC236}">
                <a16:creationId xmlns:a16="http://schemas.microsoft.com/office/drawing/2014/main" id="{05FC33FB-0A56-8043-AA8A-A42A5E5260CF}"/>
              </a:ext>
            </a:extLst>
          </p:cNvPr>
          <p:cNvSpPr>
            <a:spLocks noGrp="1"/>
          </p:cNvSpPr>
          <p:nvPr>
            <p:ph idx="1"/>
          </p:nvPr>
        </p:nvSpPr>
        <p:spPr/>
        <p:txBody>
          <a:bodyPr/>
          <a:lstStyle/>
          <a:p>
            <a:pPr lvl="0">
              <a:lnSpc>
                <a:spcPct val="100000"/>
              </a:lnSpc>
            </a:pPr>
            <a:r>
              <a:rPr lang="en-US" dirty="0"/>
              <a:t>Security consultant, co-owner </a:t>
            </a:r>
            <a:r>
              <a:rPr lang="en-US" dirty="0" err="1"/>
              <a:t>Revis</a:t>
            </a:r>
            <a:r>
              <a:rPr lang="en-US" dirty="0"/>
              <a:t> Solutions</a:t>
            </a:r>
          </a:p>
          <a:p>
            <a:pPr lvl="0">
              <a:lnSpc>
                <a:spcPct val="100000"/>
              </a:lnSpc>
            </a:pPr>
            <a:r>
              <a:rPr lang="en-US" dirty="0"/>
              <a:t>Red teamer</a:t>
            </a:r>
          </a:p>
          <a:p>
            <a:pPr lvl="0">
              <a:lnSpc>
                <a:spcPct val="100000"/>
              </a:lnSpc>
            </a:pPr>
            <a:r>
              <a:rPr lang="en-US" dirty="0"/>
              <a:t>Teacher</a:t>
            </a:r>
          </a:p>
          <a:p>
            <a:pPr lvl="0">
              <a:lnSpc>
                <a:spcPct val="100000"/>
              </a:lnSpc>
            </a:pPr>
            <a:r>
              <a:rPr lang="en-US" dirty="0"/>
              <a:t>Anti: nihilism, security theater, wasted time</a:t>
            </a:r>
          </a:p>
          <a:p>
            <a:pPr lvl="0">
              <a:lnSpc>
                <a:spcPct val="100000"/>
              </a:lnSpc>
            </a:pPr>
            <a:r>
              <a:rPr lang="en-US" dirty="0"/>
              <a:t>Pro: risk based security</a:t>
            </a:r>
          </a:p>
          <a:p>
            <a:pPr lvl="0">
              <a:lnSpc>
                <a:spcPct val="100000"/>
              </a:lnSpc>
            </a:pPr>
            <a:r>
              <a:rPr lang="en-US" dirty="0"/>
              <a:t>Loves </a:t>
            </a:r>
            <a:r>
              <a:rPr lang="en-US" dirty="0" err="1"/>
              <a:t>islay</a:t>
            </a:r>
            <a:r>
              <a:rPr lang="en-US" dirty="0"/>
              <a:t> whiskey</a:t>
            </a:r>
          </a:p>
        </p:txBody>
      </p:sp>
      <p:sp>
        <p:nvSpPr>
          <p:cNvPr id="5" name="Footer Placeholder 4">
            <a:extLst>
              <a:ext uri="{FF2B5EF4-FFF2-40B4-BE49-F238E27FC236}">
                <a16:creationId xmlns:a16="http://schemas.microsoft.com/office/drawing/2014/main" id="{A3E45673-1187-704A-97D0-D86FD62C8880}"/>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6373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323F-03A3-C74A-8247-E81FF9848FF6}"/>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C7814649-17B2-4D4D-93CA-55E05E5C811B}"/>
              </a:ext>
            </a:extLst>
          </p:cNvPr>
          <p:cNvSpPr>
            <a:spLocks noGrp="1"/>
          </p:cNvSpPr>
          <p:nvPr>
            <p:ph idx="1"/>
          </p:nvPr>
        </p:nvSpPr>
        <p:spPr/>
        <p:txBody>
          <a:bodyPr/>
          <a:lstStyle/>
          <a:p>
            <a:r>
              <a:rPr lang="en-US" dirty="0"/>
              <a:t>@</a:t>
            </a:r>
            <a:r>
              <a:rPr lang="en-US" dirty="0" err="1"/>
              <a:t>isaiahsarju</a:t>
            </a:r>
            <a:r>
              <a:rPr lang="en-US" dirty="0"/>
              <a:t> all over The Internet</a:t>
            </a:r>
          </a:p>
          <a:p>
            <a:r>
              <a:rPr lang="en-US" dirty="0"/>
              <a:t>https://</a:t>
            </a:r>
            <a:r>
              <a:rPr lang="en-US" dirty="0" err="1"/>
              <a:t>github.com</a:t>
            </a:r>
            <a:r>
              <a:rPr lang="en-US" dirty="0"/>
              <a:t>/</a:t>
            </a:r>
            <a:r>
              <a:rPr lang="en-US" dirty="0" err="1"/>
              <a:t>isaiahsarju</a:t>
            </a:r>
            <a:r>
              <a:rPr lang="en-US" dirty="0"/>
              <a:t>/presentations</a:t>
            </a:r>
          </a:p>
        </p:txBody>
      </p:sp>
      <p:sp>
        <p:nvSpPr>
          <p:cNvPr id="5" name="Footer Placeholder 4">
            <a:extLst>
              <a:ext uri="{FF2B5EF4-FFF2-40B4-BE49-F238E27FC236}">
                <a16:creationId xmlns:a16="http://schemas.microsoft.com/office/drawing/2014/main" id="{4CD7221B-46A2-DF4D-89E0-FC3EE8F2030B}"/>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00200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8A8-8C74-E949-8C3B-9EF3EF2E05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490D4B4-DFC8-2E4B-A5BE-A21F967A85F2}"/>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2516AA0F-50E0-BC4E-B387-9E67B835B2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60989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1C1-665A-6242-A9CE-9C3C08CF2DBC}"/>
              </a:ext>
            </a:extLst>
          </p:cNvPr>
          <p:cNvSpPr>
            <a:spLocks noGrp="1"/>
          </p:cNvSpPr>
          <p:nvPr>
            <p:ph type="title"/>
          </p:nvPr>
        </p:nvSpPr>
        <p:spPr>
          <a:xfrm>
            <a:off x="252919" y="1123837"/>
            <a:ext cx="2947482" cy="4601183"/>
          </a:xfrm>
        </p:spPr>
        <p:txBody>
          <a:bodyPr/>
          <a:lstStyle/>
          <a:p>
            <a:r>
              <a:rPr lang="en-US"/>
              <a:t>Why you should have a red team</a:t>
            </a:r>
            <a:endParaRPr lang="en-US" dirty="0"/>
          </a:p>
        </p:txBody>
      </p:sp>
      <p:sp>
        <p:nvSpPr>
          <p:cNvPr id="3" name="Content Placeholder 2">
            <a:extLst>
              <a:ext uri="{FF2B5EF4-FFF2-40B4-BE49-F238E27FC236}">
                <a16:creationId xmlns:a16="http://schemas.microsoft.com/office/drawing/2014/main" id="{103AFFCE-FE92-454E-BF58-5859938C33DF}"/>
              </a:ext>
            </a:extLst>
          </p:cNvPr>
          <p:cNvSpPr>
            <a:spLocks noGrp="1"/>
          </p:cNvSpPr>
          <p:nvPr>
            <p:ph idx="1"/>
          </p:nvPr>
        </p:nvSpPr>
        <p:spPr/>
        <p:txBody>
          <a:bodyPr/>
          <a:lstStyle/>
          <a:p>
            <a:r>
              <a:rPr lang="en-US" dirty="0"/>
              <a:t>It’s not for everyone</a:t>
            </a:r>
          </a:p>
          <a:p>
            <a:r>
              <a:rPr lang="en-US" dirty="0"/>
              <a:t>Need more than a </a:t>
            </a:r>
            <a:r>
              <a:rPr lang="en-US" dirty="0" err="1"/>
              <a:t>pentest</a:t>
            </a:r>
            <a:endParaRPr lang="en-US" dirty="0"/>
          </a:p>
          <a:p>
            <a:r>
              <a:rPr lang="en-US" dirty="0"/>
              <a:t>Challenge SOC/blue team</a:t>
            </a:r>
          </a:p>
          <a:p>
            <a:r>
              <a:rPr lang="en-US" dirty="0"/>
              <a:t>Fine tune processes, decrease response time</a:t>
            </a:r>
          </a:p>
          <a:p>
            <a:r>
              <a:rPr lang="en-US" dirty="0"/>
              <a:t>There are APTs in your threat model</a:t>
            </a:r>
          </a:p>
          <a:p>
            <a:r>
              <a:rPr lang="en-US" dirty="0"/>
              <a:t>Justify security decisions with evidence</a:t>
            </a:r>
          </a:p>
        </p:txBody>
      </p:sp>
      <p:sp>
        <p:nvSpPr>
          <p:cNvPr id="5" name="Footer Placeholder 4">
            <a:extLst>
              <a:ext uri="{FF2B5EF4-FFF2-40B4-BE49-F238E27FC236}">
                <a16:creationId xmlns:a16="http://schemas.microsoft.com/office/drawing/2014/main" id="{10D0D417-E319-3844-A81C-E2C7289CE84C}"/>
              </a:ext>
            </a:extLst>
          </p:cNvPr>
          <p:cNvSpPr>
            <a:spLocks noGrp="1"/>
          </p:cNvSpPr>
          <p:nvPr>
            <p:ph type="ftr" sz="quarter" idx="11"/>
          </p:nvPr>
        </p:nvSpPr>
        <p:spPr/>
        <p:txBody>
          <a:bodyPr vert="horz" lIns="91440" tIns="45720" rIns="91440" bIns="45720" rtlCol="0" anchor="ctr"/>
          <a:lstStyle/>
          <a:p>
            <a:pPr algn="r"/>
            <a:r>
              <a:rPr lang="en-US" dirty="0"/>
              <a:t>@</a:t>
            </a:r>
            <a:r>
              <a:rPr lang="en-US" dirty="0" err="1"/>
              <a:t>isaiahsarju</a:t>
            </a:r>
            <a:endParaRPr lang="en-US" dirty="0"/>
          </a:p>
        </p:txBody>
      </p:sp>
    </p:spTree>
    <p:extLst>
      <p:ext uri="{BB962C8B-B14F-4D97-AF65-F5344CB8AC3E}">
        <p14:creationId xmlns:p14="http://schemas.microsoft.com/office/powerpoint/2010/main" val="63424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9CA-C771-C344-AB5C-DD6B69F03789}"/>
              </a:ext>
            </a:extLst>
          </p:cNvPr>
          <p:cNvSpPr>
            <a:spLocks noGrp="1"/>
          </p:cNvSpPr>
          <p:nvPr>
            <p:ph type="title"/>
          </p:nvPr>
        </p:nvSpPr>
        <p:spPr>
          <a:xfrm>
            <a:off x="252919" y="1123837"/>
            <a:ext cx="2947482" cy="4601183"/>
          </a:xfrm>
        </p:spPr>
        <p:txBody>
          <a:bodyPr/>
          <a:lstStyle/>
          <a:p>
            <a:r>
              <a:rPr lang="en-US" dirty="0"/>
              <a:t>Red teams want to be special</a:t>
            </a:r>
          </a:p>
        </p:txBody>
      </p:sp>
      <p:sp>
        <p:nvSpPr>
          <p:cNvPr id="3" name="Content Placeholder 2">
            <a:extLst>
              <a:ext uri="{FF2B5EF4-FFF2-40B4-BE49-F238E27FC236}">
                <a16:creationId xmlns:a16="http://schemas.microsoft.com/office/drawing/2014/main" id="{EB80AE26-BD5A-A849-B9C2-52CDA8146CA9}"/>
              </a:ext>
            </a:extLst>
          </p:cNvPr>
          <p:cNvSpPr>
            <a:spLocks noGrp="1"/>
          </p:cNvSpPr>
          <p:nvPr>
            <p:ph idx="1"/>
          </p:nvPr>
        </p:nvSpPr>
        <p:spPr/>
        <p:txBody>
          <a:bodyPr/>
          <a:lstStyle/>
          <a:p>
            <a:pPr lvl="0">
              <a:lnSpc>
                <a:spcPct val="100000"/>
              </a:lnSpc>
            </a:pPr>
            <a:r>
              <a:rPr lang="en-US" dirty="0"/>
              <a:t>Dislike using corporate.*</a:t>
            </a:r>
          </a:p>
          <a:p>
            <a:pPr lvl="0">
              <a:lnSpc>
                <a:spcPct val="100000"/>
              </a:lnSpc>
            </a:pPr>
            <a:r>
              <a:rPr lang="en-US" dirty="0"/>
              <a:t>Manage own infrastructure</a:t>
            </a:r>
          </a:p>
          <a:p>
            <a:pPr lvl="0">
              <a:lnSpc>
                <a:spcPct val="100000"/>
              </a:lnSpc>
            </a:pPr>
            <a:r>
              <a:rPr lang="en-US" dirty="0"/>
              <a:t>Avoid oversight/accountability</a:t>
            </a:r>
          </a:p>
          <a:p>
            <a:pPr lvl="0">
              <a:lnSpc>
                <a:spcPct val="100000"/>
              </a:lnSpc>
            </a:pPr>
            <a:r>
              <a:rPr lang="en-US" dirty="0"/>
              <a:t>Believe they are un-hackable</a:t>
            </a:r>
          </a:p>
          <a:p>
            <a:pPr lvl="0">
              <a:lnSpc>
                <a:spcPct val="100000"/>
              </a:lnSpc>
            </a:pPr>
            <a:r>
              <a:rPr lang="en-US" dirty="0"/>
              <a:t>Think rules don’t apply to them</a:t>
            </a:r>
          </a:p>
        </p:txBody>
      </p:sp>
      <p:sp>
        <p:nvSpPr>
          <p:cNvPr id="5" name="Footer Placeholder 4">
            <a:extLst>
              <a:ext uri="{FF2B5EF4-FFF2-40B4-BE49-F238E27FC236}">
                <a16:creationId xmlns:a16="http://schemas.microsoft.com/office/drawing/2014/main" id="{EDC40610-49D6-B04A-B17D-DC1918C4CD8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23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CFF-B0C3-744D-9E52-626C7AF4C030}"/>
              </a:ext>
            </a:extLst>
          </p:cNvPr>
          <p:cNvSpPr>
            <a:spLocks noGrp="1"/>
          </p:cNvSpPr>
          <p:nvPr>
            <p:ph type="title"/>
          </p:nvPr>
        </p:nvSpPr>
        <p:spPr/>
        <p:txBody>
          <a:bodyPr/>
          <a:lstStyle/>
          <a:p>
            <a:r>
              <a:rPr lang="en-US" dirty="0"/>
              <a:t>Scare Stories</a:t>
            </a:r>
          </a:p>
        </p:txBody>
      </p:sp>
      <p:sp>
        <p:nvSpPr>
          <p:cNvPr id="3" name="Content Placeholder 2">
            <a:extLst>
              <a:ext uri="{FF2B5EF4-FFF2-40B4-BE49-F238E27FC236}">
                <a16:creationId xmlns:a16="http://schemas.microsoft.com/office/drawing/2014/main" id="{278C4380-2BC8-1C44-B99F-5B545D8ABBCF}"/>
              </a:ext>
            </a:extLst>
          </p:cNvPr>
          <p:cNvSpPr>
            <a:spLocks noGrp="1"/>
          </p:cNvSpPr>
          <p:nvPr>
            <p:ph idx="1"/>
          </p:nvPr>
        </p:nvSpPr>
        <p:spPr/>
        <p:txBody>
          <a:bodyPr/>
          <a:lstStyle/>
          <a:p>
            <a:r>
              <a:rPr lang="en-US" dirty="0"/>
              <a:t>Naught AWS Activity</a:t>
            </a:r>
          </a:p>
          <a:p>
            <a:r>
              <a:rPr lang="en-US" dirty="0"/>
              <a:t>Lazy P3nt35t3r5</a:t>
            </a:r>
          </a:p>
          <a:p>
            <a:r>
              <a:rPr lang="en-US" dirty="0"/>
              <a:t>What’s yours?</a:t>
            </a:r>
          </a:p>
        </p:txBody>
      </p:sp>
      <p:sp>
        <p:nvSpPr>
          <p:cNvPr id="5" name="Footer Placeholder 4">
            <a:extLst>
              <a:ext uri="{FF2B5EF4-FFF2-40B4-BE49-F238E27FC236}">
                <a16:creationId xmlns:a16="http://schemas.microsoft.com/office/drawing/2014/main" id="{75D25CDB-988E-AC47-9D4B-6CF4FDADE0D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344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1FBE-ECC0-0B4A-9B88-2C78D80292C5}"/>
              </a:ext>
            </a:extLst>
          </p:cNvPr>
          <p:cNvSpPr>
            <a:spLocks noGrp="1"/>
          </p:cNvSpPr>
          <p:nvPr>
            <p:ph type="title"/>
          </p:nvPr>
        </p:nvSpPr>
        <p:spPr>
          <a:xfrm>
            <a:off x="252919" y="1123837"/>
            <a:ext cx="2947482" cy="4601183"/>
          </a:xfrm>
        </p:spPr>
        <p:txBody>
          <a:bodyPr/>
          <a:lstStyle/>
          <a:p>
            <a:r>
              <a:rPr lang="en-US" dirty="0"/>
              <a:t>Why your red team should not be special</a:t>
            </a:r>
          </a:p>
        </p:txBody>
      </p:sp>
      <p:sp>
        <p:nvSpPr>
          <p:cNvPr id="3" name="Content Placeholder 2">
            <a:extLst>
              <a:ext uri="{FF2B5EF4-FFF2-40B4-BE49-F238E27FC236}">
                <a16:creationId xmlns:a16="http://schemas.microsoft.com/office/drawing/2014/main" id="{E7152FCD-6098-C24A-A2E3-2D5523ACF8DE}"/>
              </a:ext>
            </a:extLst>
          </p:cNvPr>
          <p:cNvSpPr>
            <a:spLocks noGrp="1"/>
          </p:cNvSpPr>
          <p:nvPr>
            <p:ph idx="1"/>
          </p:nvPr>
        </p:nvSpPr>
        <p:spPr/>
        <p:txBody>
          <a:bodyPr/>
          <a:lstStyle/>
          <a:p>
            <a:r>
              <a:rPr lang="en-US" dirty="0"/>
              <a:t>Shadow IT</a:t>
            </a:r>
          </a:p>
          <a:p>
            <a:r>
              <a:rPr lang="en-US" dirty="0"/>
              <a:t>Hackers can get hacked</a:t>
            </a:r>
          </a:p>
          <a:p>
            <a:r>
              <a:rPr lang="en-US" dirty="0"/>
              <a:t>Lack of empathy</a:t>
            </a:r>
          </a:p>
        </p:txBody>
      </p:sp>
      <p:sp>
        <p:nvSpPr>
          <p:cNvPr id="5" name="Footer Placeholder 4">
            <a:extLst>
              <a:ext uri="{FF2B5EF4-FFF2-40B4-BE49-F238E27FC236}">
                <a16:creationId xmlns:a16="http://schemas.microsoft.com/office/drawing/2014/main" id="{D15314B7-CD72-564A-AB8B-A4E68427C7D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372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0C9203-832A-FA48-8E74-A460B9095527}"/>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8E414662-FA2E-4B99-8627-921840E78C3F}"/>
              </a:ext>
            </a:extLst>
          </p:cNvPr>
          <p:cNvGraphicFramePr>
            <a:graphicFrameLocks noGrp="1"/>
          </p:cNvGraphicFramePr>
          <p:nvPr>
            <p:ph idx="1"/>
            <p:extLst>
              <p:ext uri="{D42A27DB-BD31-4B8C-83A1-F6EECF244321}">
                <p14:modId xmlns:p14="http://schemas.microsoft.com/office/powerpoint/2010/main" val="3053058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FB5B060-396A-DB46-847C-E085472D3E88}"/>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8283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C9D8-22D3-3C4A-9411-004E8D6EF6DC}"/>
              </a:ext>
            </a:extLst>
          </p:cNvPr>
          <p:cNvSpPr>
            <a:spLocks noGrp="1"/>
          </p:cNvSpPr>
          <p:nvPr>
            <p:ph type="title"/>
          </p:nvPr>
        </p:nvSpPr>
        <p:spPr/>
        <p:txBody>
          <a:bodyPr/>
          <a:lstStyle/>
          <a:p>
            <a:r>
              <a:rPr lang="en-US" dirty="0"/>
              <a:t>Shadow IT</a:t>
            </a:r>
          </a:p>
        </p:txBody>
      </p:sp>
      <p:sp>
        <p:nvSpPr>
          <p:cNvPr id="3" name="Content Placeholder 2">
            <a:extLst>
              <a:ext uri="{FF2B5EF4-FFF2-40B4-BE49-F238E27FC236}">
                <a16:creationId xmlns:a16="http://schemas.microsoft.com/office/drawing/2014/main" id="{7B4D0A39-DA9E-494E-BB7A-C95E841550CE}"/>
              </a:ext>
            </a:extLst>
          </p:cNvPr>
          <p:cNvSpPr>
            <a:spLocks noGrp="1"/>
          </p:cNvSpPr>
          <p:nvPr>
            <p:ph idx="1"/>
          </p:nvPr>
        </p:nvSpPr>
        <p:spPr/>
        <p:txBody>
          <a:bodyPr/>
          <a:lstStyle/>
          <a:p>
            <a:r>
              <a:rPr lang="en-US" sz="2400" dirty="0"/>
              <a:t>This happens when red teams manage their own infrastructure</a:t>
            </a:r>
          </a:p>
          <a:p>
            <a:r>
              <a:rPr lang="en-US" sz="2400" dirty="0"/>
              <a:t>Testing infrastructure</a:t>
            </a:r>
          </a:p>
          <a:p>
            <a:r>
              <a:rPr lang="en-US" sz="2400" dirty="0"/>
              <a:t>Configuration drift</a:t>
            </a:r>
          </a:p>
          <a:p>
            <a:r>
              <a:rPr lang="en-US" sz="2400" dirty="0"/>
              <a:t>Red teams aren’t IT departments</a:t>
            </a:r>
          </a:p>
          <a:p>
            <a:r>
              <a:rPr lang="en-US" sz="2400" dirty="0"/>
              <a:t>Red teams can’t</a:t>
            </a:r>
          </a:p>
          <a:p>
            <a:pPr lvl="1"/>
            <a:r>
              <a:rPr lang="en-US" dirty="0"/>
              <a:t>Test</a:t>
            </a:r>
          </a:p>
          <a:p>
            <a:pPr lvl="1"/>
            <a:r>
              <a:rPr lang="en-US" dirty="0"/>
              <a:t>And help with remediation</a:t>
            </a:r>
          </a:p>
          <a:p>
            <a:pPr lvl="1"/>
            <a:r>
              <a:rPr lang="en-US" dirty="0"/>
              <a:t>And hone skills</a:t>
            </a:r>
          </a:p>
          <a:p>
            <a:pPr lvl="1"/>
            <a:r>
              <a:rPr lang="en-US" dirty="0"/>
              <a:t>And build new infrastructure</a:t>
            </a:r>
          </a:p>
          <a:p>
            <a:pPr lvl="1"/>
            <a:r>
              <a:rPr lang="en-US" dirty="0"/>
              <a:t>And maintain infrastructure</a:t>
            </a:r>
          </a:p>
          <a:p>
            <a:pPr lvl="1"/>
            <a:r>
              <a:rPr lang="en-US" dirty="0"/>
              <a:t>And do security monitoring</a:t>
            </a:r>
          </a:p>
          <a:p>
            <a:pPr lvl="1"/>
            <a:r>
              <a:rPr lang="en-US" dirty="0"/>
              <a:t>And …</a:t>
            </a:r>
          </a:p>
        </p:txBody>
      </p:sp>
      <p:sp>
        <p:nvSpPr>
          <p:cNvPr id="5" name="Footer Placeholder 4">
            <a:extLst>
              <a:ext uri="{FF2B5EF4-FFF2-40B4-BE49-F238E27FC236}">
                <a16:creationId xmlns:a16="http://schemas.microsoft.com/office/drawing/2014/main" id="{7AD917D8-D1E3-864D-AB88-6D67EB39D64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72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CA5E-D435-D443-A038-5DC4D978943A}"/>
              </a:ext>
            </a:extLst>
          </p:cNvPr>
          <p:cNvSpPr>
            <a:spLocks noGrp="1"/>
          </p:cNvSpPr>
          <p:nvPr>
            <p:ph type="title"/>
          </p:nvPr>
        </p:nvSpPr>
        <p:spPr/>
        <p:txBody>
          <a:bodyPr/>
          <a:lstStyle/>
          <a:p>
            <a:r>
              <a:rPr lang="en-US" dirty="0"/>
              <a:t>Hackers can get hacked</a:t>
            </a:r>
          </a:p>
        </p:txBody>
      </p:sp>
      <p:sp>
        <p:nvSpPr>
          <p:cNvPr id="3" name="Content Placeholder 2">
            <a:extLst>
              <a:ext uri="{FF2B5EF4-FFF2-40B4-BE49-F238E27FC236}">
                <a16:creationId xmlns:a16="http://schemas.microsoft.com/office/drawing/2014/main" id="{B5E4E63F-3FA9-A74E-97A0-8956BFA649A9}"/>
              </a:ext>
            </a:extLst>
          </p:cNvPr>
          <p:cNvSpPr>
            <a:spLocks noGrp="1"/>
          </p:cNvSpPr>
          <p:nvPr>
            <p:ph idx="1"/>
          </p:nvPr>
        </p:nvSpPr>
        <p:spPr/>
        <p:txBody>
          <a:bodyPr/>
          <a:lstStyle/>
          <a:p>
            <a:r>
              <a:rPr lang="en-US" sz="2400" dirty="0"/>
              <a:t>This happens because hackers ≠ good defenders</a:t>
            </a:r>
          </a:p>
          <a:p>
            <a:r>
              <a:rPr lang="en-US" sz="2400" dirty="0"/>
              <a:t>Are they testing or are they hacked?</a:t>
            </a:r>
          </a:p>
          <a:p>
            <a:r>
              <a:rPr lang="en-US" sz="2400" dirty="0"/>
              <a:t>Mentality</a:t>
            </a:r>
          </a:p>
        </p:txBody>
      </p:sp>
      <p:sp>
        <p:nvSpPr>
          <p:cNvPr id="5" name="Footer Placeholder 4">
            <a:extLst>
              <a:ext uri="{FF2B5EF4-FFF2-40B4-BE49-F238E27FC236}">
                <a16:creationId xmlns:a16="http://schemas.microsoft.com/office/drawing/2014/main" id="{1DA0B648-A8EF-BE4F-963A-19DF580A394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94181898"/>
      </p:ext>
    </p:extLst>
  </p:cSld>
  <p:clrMapOvr>
    <a:masterClrMapping/>
  </p:clrMapOvr>
</p:sld>
</file>

<file path=ppt/theme/theme1.xml><?xml version="1.0" encoding="utf-8"?>
<a:theme xmlns:a="http://schemas.openxmlformats.org/drawingml/2006/main" name="Frame">
  <a:themeElements>
    <a:clrScheme name="Custom 4">
      <a:dk1>
        <a:srgbClr val="000000"/>
      </a:dk1>
      <a:lt1>
        <a:srgbClr val="E5E3E6"/>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1967</Words>
  <Application>Microsoft Macintosh PowerPoint</Application>
  <PresentationFormat>Widescreen</PresentationFormat>
  <Paragraphs>312</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Frame</vt:lpstr>
      <vt:lpstr>Why your red team should not be special</vt:lpstr>
      <vt:lpstr>Me</vt:lpstr>
      <vt:lpstr>Why you should have a red team</vt:lpstr>
      <vt:lpstr>Red teams want to be special</vt:lpstr>
      <vt:lpstr>Scare Stories</vt:lpstr>
      <vt:lpstr>Why your red team should not be special</vt:lpstr>
      <vt:lpstr>Red team maturity model</vt:lpstr>
      <vt:lpstr>Shadow IT</vt:lpstr>
      <vt:lpstr>Hackers can get hacked</vt:lpstr>
      <vt:lpstr>Lack of empathy</vt:lpstr>
      <vt:lpstr>What’s NOT the answer?</vt:lpstr>
      <vt:lpstr>A good approach</vt:lpstr>
      <vt:lpstr>A good outcome</vt:lpstr>
      <vt:lpstr>Red team maturity model</vt:lpstr>
      <vt:lpstr>Red team maturity model indicators</vt:lpstr>
      <vt:lpstr>RTMM SOC capabilities</vt:lpstr>
      <vt:lpstr>RTMM types of testing</vt:lpstr>
      <vt:lpstr>Why tie RTMM to staff preparedness vs actual threats?</vt:lpstr>
      <vt:lpstr>Wrap this up</vt:lpstr>
      <vt:lpstr>Info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your red team should not be special</dc:title>
  <dc:creator>Isaiah Sarju</dc:creator>
  <cp:lastModifiedBy>personal</cp:lastModifiedBy>
  <cp:revision>13</cp:revision>
  <dcterms:created xsi:type="dcterms:W3CDTF">2019-03-26T23:32:54Z</dcterms:created>
  <dcterms:modified xsi:type="dcterms:W3CDTF">2019-03-28T19:09:03Z</dcterms:modified>
</cp:coreProperties>
</file>