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31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06C6-D0CC-4B30-9D40-2E4490927BE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47F0-1242-49E6-B01D-ADCEF922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udacityteam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class-AudioSource.html" TargetMode="External"/><Relationship Id="rId2" Type="http://schemas.openxmlformats.org/officeDocument/2006/relationships/hyperlink" Target="https://www.youtube.com/watch?v=6OT43pvUyf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AudioOvervie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Unity Sound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CSCI 4160U – Interactive Media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Isaiah von </a:t>
            </a:r>
            <a:r>
              <a:rPr lang="en-US" dirty="0" err="1" smtClean="0"/>
              <a:t>Uders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in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unity, we can create objects of sound that can be played during runtime of our game.</a:t>
            </a:r>
          </a:p>
          <a:p>
            <a:r>
              <a:rPr lang="en-US" dirty="0" smtClean="0"/>
              <a:t>This can be useful for the following examples:</a:t>
            </a:r>
          </a:p>
          <a:p>
            <a:pPr lvl="1"/>
            <a:r>
              <a:rPr lang="en-US" dirty="0" smtClean="0"/>
              <a:t>Sound effects</a:t>
            </a:r>
          </a:p>
          <a:p>
            <a:pPr lvl="1"/>
            <a:r>
              <a:rPr lang="en-US" dirty="0" smtClean="0"/>
              <a:t>Background music</a:t>
            </a:r>
          </a:p>
          <a:p>
            <a:pPr lvl="1"/>
            <a:r>
              <a:rPr lang="en-US" dirty="0" smtClean="0"/>
              <a:t>Voice acting</a:t>
            </a:r>
          </a:p>
          <a:p>
            <a:pPr lvl="1"/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321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in Unity – Unity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 smtClean="0"/>
              <a:t>When dragging a sound in to our scene, in the unity editor we have the following options: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8558"/>
            <a:ext cx="5305425" cy="43148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688204"/>
            <a:ext cx="5210175" cy="4002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most important setting is “Play On Awake” setting. As if we have sound effects that we want to play at a specific moment, we don’t want them to always play when the game initially starts.</a:t>
            </a:r>
          </a:p>
          <a:p>
            <a:r>
              <a:rPr lang="en-US" dirty="0" smtClean="0"/>
              <a:t>We can also adjust specific settings, such as Loop (useful for music) and the volume settings!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in Unity – Unity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52"/>
            <a:ext cx="10515600" cy="917575"/>
          </a:xfrm>
        </p:spPr>
        <p:txBody>
          <a:bodyPr/>
          <a:lstStyle/>
          <a:p>
            <a:r>
              <a:rPr lang="en-US" dirty="0" smtClean="0"/>
              <a:t>We can reference our sound files as </a:t>
            </a:r>
            <a:r>
              <a:rPr lang="en-US" dirty="0" err="1" smtClean="0"/>
              <a:t>AudioSource</a:t>
            </a:r>
            <a:r>
              <a:rPr lang="en-US" dirty="0" smtClean="0"/>
              <a:t> when coding.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83428"/>
            <a:ext cx="10932886" cy="87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want our sound to play at a specific moment in the code, we can simply do </a:t>
            </a:r>
            <a:r>
              <a:rPr lang="en-US" dirty="0" err="1" smtClean="0"/>
              <a:t>SoundEffect.Play</a:t>
            </a:r>
            <a:r>
              <a:rPr lang="en-US" dirty="0" smtClean="0"/>
              <a:t>()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125"/>
            <a:ext cx="6682301" cy="524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6" y="2213200"/>
            <a:ext cx="9130621" cy="1052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08" y="4354285"/>
            <a:ext cx="4503989" cy="63364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321754"/>
            <a:ext cx="10932886" cy="87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Additionally, if we want to prevent playing the audio on awake, we can also do that with code.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55" y="6263138"/>
            <a:ext cx="5940745" cy="3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in Unity – Creating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8497"/>
            <a:ext cx="10515600" cy="1454607"/>
          </a:xfrm>
        </p:spPr>
        <p:txBody>
          <a:bodyPr>
            <a:normAutofit/>
          </a:bodyPr>
          <a:lstStyle/>
          <a:p>
            <a:r>
              <a:rPr lang="en-US" dirty="0" smtClean="0"/>
              <a:t>For creating sound effects or music, we can use free assets, or make our own with free audio editing software (e.g. audacity – </a:t>
            </a:r>
            <a:r>
              <a:rPr lang="en-US" dirty="0" smtClean="0">
                <a:hlinkClick r:id="rId2"/>
              </a:rPr>
              <a:t>www.audacityteam.org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496554"/>
            <a:ext cx="10515600" cy="194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unity, any audio file is accepted! </a:t>
            </a:r>
          </a:p>
          <a:p>
            <a:pPr lvl="1"/>
            <a:r>
              <a:rPr lang="en-US" dirty="0" smtClean="0"/>
              <a:t>MP3</a:t>
            </a:r>
          </a:p>
          <a:p>
            <a:pPr lvl="1"/>
            <a:r>
              <a:rPr lang="en-US" dirty="0" smtClean="0"/>
              <a:t>WAV</a:t>
            </a:r>
          </a:p>
          <a:p>
            <a:pPr lvl="1"/>
            <a:r>
              <a:rPr lang="en-US" dirty="0" smtClean="0"/>
              <a:t>And more!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3367315"/>
            <a:ext cx="7458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in Unity – Learning More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917469"/>
            <a:ext cx="10515600" cy="194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more on sound in unity, here are some sources:</a:t>
            </a:r>
          </a:p>
          <a:p>
            <a:pPr lvl="1"/>
            <a:r>
              <a:rPr lang="en-US" dirty="0" smtClean="0">
                <a:hlinkClick r:id="rId2"/>
              </a:rPr>
              <a:t>Introduction to AUDIO in Unity – YouTube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Unity - Manual: Audio Source (unity3d.com)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Unity - Manual: Audio Overview (unity3d.com)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Unity Sound</vt:lpstr>
      <vt:lpstr>Sound in Unity</vt:lpstr>
      <vt:lpstr>Sound in Unity – Unity Editor</vt:lpstr>
      <vt:lpstr>Sound in Unity – Unity Editor</vt:lpstr>
      <vt:lpstr>Sound in Unity – Creating Sounds</vt:lpstr>
      <vt:lpstr>Sound in Unity – Learning More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Sound</dc:title>
  <dc:creator>Desktop</dc:creator>
  <cp:lastModifiedBy>Desktop</cp:lastModifiedBy>
  <cp:revision>2</cp:revision>
  <dcterms:created xsi:type="dcterms:W3CDTF">2021-04-18T11:35:16Z</dcterms:created>
  <dcterms:modified xsi:type="dcterms:W3CDTF">2021-04-18T11:42:22Z</dcterms:modified>
</cp:coreProperties>
</file>