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318E-68EC-4244-BAAB-E25A391789AE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B549-8AB7-4FF4-8EA0-9828F57630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6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318E-68EC-4244-BAAB-E25A391789AE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B549-8AB7-4FF4-8EA0-9828F57630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2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318E-68EC-4244-BAAB-E25A391789AE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B549-8AB7-4FF4-8EA0-9828F57630A6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3306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318E-68EC-4244-BAAB-E25A391789AE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B549-8AB7-4FF4-8EA0-9828F57630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10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318E-68EC-4244-BAAB-E25A391789AE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B549-8AB7-4FF4-8EA0-9828F57630A6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8886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318E-68EC-4244-BAAB-E25A391789AE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B549-8AB7-4FF4-8EA0-9828F57630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17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318E-68EC-4244-BAAB-E25A391789AE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B549-8AB7-4FF4-8EA0-9828F57630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34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318E-68EC-4244-BAAB-E25A391789AE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B549-8AB7-4FF4-8EA0-9828F57630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6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318E-68EC-4244-BAAB-E25A391789AE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B549-8AB7-4FF4-8EA0-9828F57630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1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318E-68EC-4244-BAAB-E25A391789AE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B549-8AB7-4FF4-8EA0-9828F57630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6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318E-68EC-4244-BAAB-E25A391789AE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B549-8AB7-4FF4-8EA0-9828F57630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1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318E-68EC-4244-BAAB-E25A391789AE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B549-8AB7-4FF4-8EA0-9828F57630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1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318E-68EC-4244-BAAB-E25A391789AE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B549-8AB7-4FF4-8EA0-9828F57630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8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318E-68EC-4244-BAAB-E25A391789AE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B549-8AB7-4FF4-8EA0-9828F57630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6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318E-68EC-4244-BAAB-E25A391789AE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B549-8AB7-4FF4-8EA0-9828F57630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318E-68EC-4244-BAAB-E25A391789AE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0B549-8AB7-4FF4-8EA0-9828F57630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1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A318E-68EC-4244-BAAB-E25A391789AE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60B549-8AB7-4FF4-8EA0-9828F57630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06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940526"/>
            <a:ext cx="7766936" cy="1332411"/>
          </a:xfrm>
        </p:spPr>
        <p:txBody>
          <a:bodyPr/>
          <a:lstStyle/>
          <a:p>
            <a:r>
              <a:rPr lang="en-US" dirty="0" smtClean="0"/>
              <a:t>IM SERVICE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3161211"/>
            <a:ext cx="7766936" cy="146303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ISAIAS MARTINEZ PEREZ           18-MIIN-1-052</a:t>
            </a:r>
          </a:p>
          <a:p>
            <a:r>
              <a:rPr lang="en-US" sz="2400" dirty="0" smtClean="0"/>
              <a:t>JULIO CESAR RAVELO LLUBERES          17-SINN-1-100 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784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7497"/>
          </a:xfrm>
        </p:spPr>
        <p:txBody>
          <a:bodyPr/>
          <a:lstStyle/>
          <a:p>
            <a:r>
              <a:rPr lang="en-US" dirty="0" smtClean="0"/>
              <a:t>BIBLIOGRAFIA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67097"/>
            <a:ext cx="8596668" cy="4774265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IM SERVICE ES UNA EMPRESA FUNDADA EN EL ANO 2020 EN LA REPUBLICA DOMINICANA POR LOS PROGRAMADORES ISAIAS MARTINEZ Y JULIO CESAR RAVELO LLUVERES.</a:t>
            </a:r>
          </a:p>
          <a:p>
            <a:endParaRPr lang="en-US" sz="2400" dirty="0" smtClean="0"/>
          </a:p>
          <a:p>
            <a:r>
              <a:rPr lang="en-US" sz="2400" dirty="0" smtClean="0"/>
              <a:t>ESTA EMPRESA SE DEDICA A LA CREACION DE PROGRAMAS PARA UN MEJOR RENDIMIENTO DE LAS EMPRESAS A LA HORA DE REALIZAR SUS NOMINAS ESPECIFICAMENTE NOMINAS DE SUELDOS POR HORAS.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39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99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MISION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80161"/>
            <a:ext cx="8596668" cy="4761202"/>
          </a:xfrm>
        </p:spPr>
        <p:txBody>
          <a:bodyPr/>
          <a:lstStyle/>
          <a:p>
            <a:endParaRPr lang="en-US" dirty="0" smtClean="0"/>
          </a:p>
          <a:p>
            <a:endParaRPr lang="en-US" sz="2400" dirty="0" smtClean="0"/>
          </a:p>
          <a:p>
            <a:r>
              <a:rPr lang="en-US" sz="2400" dirty="0" smtClean="0"/>
              <a:t>NUESTRA </a:t>
            </a:r>
            <a:r>
              <a:rPr lang="en-US" sz="2400" dirty="0"/>
              <a:t>MISION ES OPTIMIZAR Y SIMPLIFICAR EL TRABAJO DEL PERSONAL QUE SE DEDICAN A LA CREACION DE LAS NOMINAS  EN LA EMPRESA. </a:t>
            </a:r>
            <a:r>
              <a:rPr lang="en-US" sz="2400" dirty="0"/>
              <a:t>CON NUESTRO PROGRAMA TENDRA LA FASILIDAD DE TRABAJAR CON MAS RAPIDES Y MAS ORGANIZACION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2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NUESTRA VISION ES PODER LLEGAR CON NUESTRO PRODUCTOS  A MERCADOS INTERNACIONALES Y CREAR UN PROGRAMA QUE SEA COMPETITIVO EN EL MERCADO ACTUAL.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305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VALOR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ENFOQUE </a:t>
            </a:r>
            <a:r>
              <a:rPr lang="en-US" sz="2400" dirty="0"/>
              <a:t>EN EL DESARROLLO DE NUESTROS PROGRAMAS PARA OBTENER CONTINUAMENTE RESULTADO SOLIDO.</a:t>
            </a:r>
          </a:p>
          <a:p>
            <a:endParaRPr lang="en-US" sz="2400" dirty="0"/>
          </a:p>
          <a:p>
            <a:r>
              <a:rPr lang="en-US" sz="2400" dirty="0"/>
              <a:t>BRINDAR UN BUEN SERVICIO A NUESTROS CONSUMIDORES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705394"/>
            <a:ext cx="8596668" cy="5335969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CONTENIDO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ESTE </a:t>
            </a:r>
            <a:r>
              <a:rPr lang="en-US" sz="2400" dirty="0"/>
              <a:t>PROGRAMA QUE LES PRESENTAMOS ES MUY FACIL DE EJECUTAR CREADO PARA EL MEJORAMIENTO A LA HORA DE RESOLVER LAS PROBLEMATICAS QUE SURGEN AL CREAR LAS NOMINAS  EN LAS EMPRESAS. </a:t>
            </a:r>
            <a:r>
              <a:rPr lang="en-US" sz="2400" dirty="0"/>
              <a:t>CABE DESTACAR QUE ESTE PROGRAMA ESTA RESPARDADO CON NUESTRA GARANTIA DE SER  100% FIABLE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75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VENTAJAS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ACCESO </a:t>
            </a:r>
            <a:r>
              <a:rPr lang="en-US" sz="2400" dirty="0"/>
              <a:t>MAS RAPIDO A LA NOMINA DE LOS EMPLEADOS A LA HORA DE </a:t>
            </a:r>
            <a:r>
              <a:rPr lang="en-US" sz="2400" dirty="0" smtClean="0"/>
              <a:t>HACERLAS.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AUMENTA LA PRODUCTIVIDAD DE LOS EMPLEADOS ENCARGADOS DE LA </a:t>
            </a:r>
            <a:r>
              <a:rPr lang="en-US" sz="2400" dirty="0" smtClean="0"/>
              <a:t>NOMINA.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REDUCCION DE ESPACIO FISICO EN EL AREA DE </a:t>
            </a:r>
            <a:r>
              <a:rPr lang="en-US" sz="2400" dirty="0" smtClean="0"/>
              <a:t>TRABAJO.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2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 dirty="0" smtClean="0"/>
              <a:t>COSTO DE NUESTRO PROGRAMA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15291"/>
            <a:ext cx="8596668" cy="4526071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dirty="0"/>
              <a:t>NUESTRO PROGRAMA TENDRA UN COSTO DE 60000 PESOS.</a:t>
            </a:r>
          </a:p>
          <a:p>
            <a:endParaRPr lang="en-US" sz="2400" dirty="0"/>
          </a:p>
          <a:p>
            <a:r>
              <a:rPr lang="en-US" sz="2400" dirty="0"/>
              <a:t>Y ESTIMAMOS QUE PODRA RECUPERAR SU INVERSION EN UNOS 4 MESES TENIENDO EN CUENTA QUE NO TENDRAN LOS GASTOS QUE TENIA EN MATRIALES PARA ALMACENAMIENTOS A LA HORA DE CALCULAR DICHA </a:t>
            </a:r>
            <a:r>
              <a:rPr lang="en-US" sz="2400" dirty="0" smtClean="0"/>
              <a:t>NOMINA.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473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391887"/>
            <a:ext cx="8596668" cy="564947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3200" dirty="0" smtClean="0"/>
              <a:t>A HORA LE PRESENTAMOS NUESTRO PROGRAMA PARA CALCULAR LAS NOMINAS POR HORAS.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80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296</Words>
  <Application>Microsoft Office PowerPoint</Application>
  <PresentationFormat>Panorámica</PresentationFormat>
  <Paragraphs>42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IM SERVICE</vt:lpstr>
      <vt:lpstr>BIBLIOGRAFIA</vt:lpstr>
      <vt:lpstr>MISION </vt:lpstr>
      <vt:lpstr>VISION</vt:lpstr>
      <vt:lpstr>VALOR </vt:lpstr>
      <vt:lpstr>Presentación de PowerPoint</vt:lpstr>
      <vt:lpstr>VENTAJAS </vt:lpstr>
      <vt:lpstr>COSTO DE NUESTRO PROGRAMA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 SERVICE</dc:title>
  <dc:creator>Windows User</dc:creator>
  <cp:lastModifiedBy>Windows User</cp:lastModifiedBy>
  <cp:revision>10</cp:revision>
  <dcterms:created xsi:type="dcterms:W3CDTF">2020-04-05T14:40:33Z</dcterms:created>
  <dcterms:modified xsi:type="dcterms:W3CDTF">2020-04-05T15:38:33Z</dcterms:modified>
</cp:coreProperties>
</file>