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6"/>
    <p:restoredTop sz="94678"/>
  </p:normalViewPr>
  <p:slideViewPr>
    <p:cSldViewPr snapToGrid="0" snapToObjects="1">
      <p:cViewPr varScale="1">
        <p:scale>
          <a:sx n="88" d="100"/>
          <a:sy n="88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8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1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2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508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71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89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01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79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3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8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9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6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1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5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9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8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2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ata.world/lasvegasnevada/las-vegas-metropolitan-police-calls-for-servi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11C94-2A76-4C8D-B1C3-855344251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37" r="-1" b="7340"/>
          <a:stretch/>
        </p:blipFill>
        <p:spPr>
          <a:xfrm>
            <a:off x="-1" y="-2"/>
            <a:ext cx="12198915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FC6ED-6206-F845-A72D-1838B7585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Battle of Neighborhoods</a:t>
            </a:r>
            <a:br>
              <a:rPr lang="en-US" sz="4800" dirty="0"/>
            </a:br>
            <a:r>
              <a:rPr lang="en-US" sz="4800" dirty="0"/>
              <a:t>Gyms vs Crimes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B0648-7914-884D-83C9-808D4D05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US" dirty="0"/>
              <a:t>An IBM Project by Isaias Hernandez</a:t>
            </a:r>
          </a:p>
        </p:txBody>
      </p:sp>
    </p:spTree>
    <p:extLst>
      <p:ext uri="{BB962C8B-B14F-4D97-AF65-F5344CB8AC3E}">
        <p14:creationId xmlns:p14="http://schemas.microsoft.com/office/powerpoint/2010/main" val="394989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A728-43A6-A142-90DB-2A34D3E3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B3EF-7C33-0640-A099-813A6DFA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Vegas locals are looking at a 25% of valley residents being obese. This obesity is higher than being overweight. Of the residents in the valley, 40% of adults have high cholesterol levels.</a:t>
            </a:r>
          </a:p>
          <a:p>
            <a:r>
              <a:rPr lang="en-US" dirty="0"/>
              <a:t>Gyms can be a solution if spread out more.</a:t>
            </a:r>
          </a:p>
          <a:p>
            <a:r>
              <a:rPr lang="en-US" dirty="0"/>
              <a:t>Gym owners should be aware of the crimes that are happening in the valley as this can affect the amount of people that show up to work out.</a:t>
            </a:r>
          </a:p>
          <a:p>
            <a:r>
              <a:rPr lang="en-US" dirty="0"/>
              <a:t>Crimes in Las Vegas can have a negative impact on how businesses operate, and gyms are no exception.</a:t>
            </a:r>
          </a:p>
        </p:txBody>
      </p:sp>
    </p:spTree>
    <p:extLst>
      <p:ext uri="{BB962C8B-B14F-4D97-AF65-F5344CB8AC3E}">
        <p14:creationId xmlns:p14="http://schemas.microsoft.com/office/powerpoint/2010/main" val="398517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E694-6E8E-6042-AD83-4DF0445D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1E46-CAED-4E43-9E2F-CB77284D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that will be used for crime is that of </a:t>
            </a:r>
            <a:r>
              <a:rPr lang="en-US" dirty="0" err="1"/>
              <a:t>data.world</a:t>
            </a:r>
            <a:r>
              <a:rPr lang="en-US" dirty="0"/>
              <a:t>*. </a:t>
            </a:r>
            <a:r>
              <a:rPr lang="en-US" dirty="0">
                <a:hlinkClick r:id="rId2"/>
              </a:rPr>
              <a:t>https://data.world/lasvegasnevada/las-vegas-metropolitan-police-calls-for-service</a:t>
            </a:r>
            <a:r>
              <a:rPr lang="en-US" dirty="0"/>
              <a:t> </a:t>
            </a:r>
          </a:p>
          <a:p>
            <a:r>
              <a:rPr lang="en-US" dirty="0"/>
              <a:t>In this dataset there are 171427 rows and 10 columns we will limit the rows to only 1000.</a:t>
            </a:r>
          </a:p>
          <a:p>
            <a:r>
              <a:rPr lang="en-US" dirty="0"/>
              <a:t>The gym data will be gathered and wrangled from Foursquare.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84082-6EAB-9648-A0D3-F79A5F814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4051075"/>
            <a:ext cx="3075259" cy="18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9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722D-A53F-0941-91E9-CC620B6A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5" name="Content Placeholder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4285D21-942E-5A42-AC79-DFDCFF3EF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800" y="2207942"/>
            <a:ext cx="4599214" cy="371475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F6C4176-76CB-A34B-8250-AE8ECB9FD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987" y="2168913"/>
            <a:ext cx="5005319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ED7C1-188E-5F40-8E0C-450CE505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Machine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FE3821-CE1C-4914-B7F7-17F300AB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/>
              <a:t>The machine learning algorithm that is used is Kmeans with k = 7. This data allows us to view how the crimes are related. The purple is around .384  of the whole. It is above 1/3</a:t>
            </a:r>
            <a:r>
              <a:rPr lang="en-US" sz="1800" baseline="30000" dirty="0"/>
              <a:t>rd</a:t>
            </a:r>
            <a:r>
              <a:rPr lang="en-US" sz="1800" dirty="0"/>
              <a:t> of criminal activities.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9F1AF397-6608-184B-9ABD-145A941FF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72" y="643466"/>
            <a:ext cx="6475136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39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214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SlateVTI</vt:lpstr>
      <vt:lpstr>Battle of Neighborhoods Gyms vs Crimes</vt:lpstr>
      <vt:lpstr>Business Problem</vt:lpstr>
      <vt:lpstr>Data</vt:lpstr>
      <vt:lpstr>Analysis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 Gyms vs Crimes</dc:title>
  <dc:creator>Microsoft Office User</dc:creator>
  <cp:lastModifiedBy>Microsoft Office User</cp:lastModifiedBy>
  <cp:revision>1</cp:revision>
  <dcterms:created xsi:type="dcterms:W3CDTF">2020-07-10T20:18:22Z</dcterms:created>
  <dcterms:modified xsi:type="dcterms:W3CDTF">2020-07-10T20:22:24Z</dcterms:modified>
</cp:coreProperties>
</file>