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7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9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62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39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7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6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4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15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2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D1B-E939-4C7C-8CFF-8D1E19D411B9}" type="datetimeFigureOut">
              <a:rPr lang="es-CO" smtClean="0"/>
              <a:t>04/11/2014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B735-9DBE-4814-8323-8241C4910E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8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72"/>
            <a:ext cx="9144000" cy="348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1227363" cy="12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2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563888" y="1633478"/>
            <a:ext cx="4469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 smtClean="0">
                <a:solidFill>
                  <a:srgbClr val="0091D3"/>
                </a:solidFill>
              </a:rPr>
              <a:t>Es una App que permite realizar marketing de proximidad (</a:t>
            </a:r>
            <a:r>
              <a:rPr lang="es-CO" sz="1400" dirty="0" err="1" smtClean="0">
                <a:solidFill>
                  <a:srgbClr val="0091D3"/>
                </a:solidFill>
              </a:rPr>
              <a:t>Indoor</a:t>
            </a:r>
            <a:r>
              <a:rPr lang="es-CO" sz="1400" dirty="0" smtClean="0">
                <a:solidFill>
                  <a:srgbClr val="0091D3"/>
                </a:solidFill>
              </a:rPr>
              <a:t> )  usando la tecnología Bluetooth y </a:t>
            </a:r>
            <a:r>
              <a:rPr lang="es-CO" sz="1400" dirty="0" err="1" smtClean="0">
                <a:solidFill>
                  <a:srgbClr val="0091D3"/>
                </a:solidFill>
              </a:rPr>
              <a:t>Beacons</a:t>
            </a:r>
            <a:endParaRPr lang="es-CO" sz="1400" dirty="0">
              <a:solidFill>
                <a:srgbClr val="0091D3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2708176" y="1916832"/>
            <a:ext cx="53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708176" y="191683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3245756" y="1824241"/>
            <a:ext cx="174116" cy="1785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15 Conector recto"/>
          <p:cNvCxnSpPr/>
          <p:nvPr/>
        </p:nvCxnSpPr>
        <p:spPr>
          <a:xfrm flipH="1">
            <a:off x="2708176" y="3435754"/>
            <a:ext cx="53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3245756" y="3343163"/>
            <a:ext cx="174116" cy="1785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3779912" y="3270942"/>
            <a:ext cx="4469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 smtClean="0">
                <a:solidFill>
                  <a:srgbClr val="0091D3"/>
                </a:solidFill>
              </a:rPr>
              <a:t>Es una herramienta de apoyo al servicio al cliente</a:t>
            </a:r>
            <a:endParaRPr lang="es-CO" sz="1400" dirty="0">
              <a:solidFill>
                <a:srgbClr val="0091D3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H="1">
            <a:off x="2716408" y="4999206"/>
            <a:ext cx="53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3253988" y="4906615"/>
            <a:ext cx="174116" cy="1785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Rectángulo"/>
          <p:cNvSpPr/>
          <p:nvPr/>
        </p:nvSpPr>
        <p:spPr>
          <a:xfrm>
            <a:off x="3631409" y="4777407"/>
            <a:ext cx="44690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 smtClean="0">
                <a:solidFill>
                  <a:srgbClr val="0091D3"/>
                </a:solidFill>
              </a:rPr>
              <a:t>Facilita  la gestión de un programa de fidelización para premiar </a:t>
            </a:r>
            <a:r>
              <a:rPr lang="es-CO" sz="1400" dirty="0">
                <a:solidFill>
                  <a:srgbClr val="0091D3"/>
                </a:solidFill>
              </a:rPr>
              <a:t>la lealtad de </a:t>
            </a:r>
            <a:r>
              <a:rPr lang="es-CO" sz="1400" dirty="0" smtClean="0">
                <a:solidFill>
                  <a:srgbClr val="0091D3"/>
                </a:solidFill>
              </a:rPr>
              <a:t>los clientes </a:t>
            </a:r>
            <a:r>
              <a:rPr lang="es-CO" sz="1400" dirty="0">
                <a:solidFill>
                  <a:srgbClr val="0091D3"/>
                </a:solidFill>
              </a:rPr>
              <a:t>con puntos, premios, sorteos y descuentos en establecimientos </a:t>
            </a:r>
            <a:r>
              <a:rPr lang="es-CO" sz="1400" dirty="0" smtClean="0">
                <a:solidFill>
                  <a:srgbClr val="0091D3"/>
                </a:solidFill>
              </a:rPr>
              <a:t>aliados.</a:t>
            </a:r>
            <a:endParaRPr lang="es-CO" sz="1400" dirty="0">
              <a:solidFill>
                <a:srgbClr val="0091D3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737831" cy="7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88761"/>
            <a:ext cx="1520083" cy="14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Llamada rectangular"/>
          <p:cNvSpPr/>
          <p:nvPr/>
        </p:nvSpPr>
        <p:spPr>
          <a:xfrm>
            <a:off x="645106" y="1556792"/>
            <a:ext cx="2448272" cy="1008112"/>
          </a:xfrm>
          <a:prstGeom prst="wedgeRectCallout">
            <a:avLst/>
          </a:prstGeom>
          <a:solidFill>
            <a:srgbClr val="009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Llamada rectangular"/>
          <p:cNvSpPr/>
          <p:nvPr/>
        </p:nvSpPr>
        <p:spPr>
          <a:xfrm>
            <a:off x="3347864" y="1556792"/>
            <a:ext cx="2448272" cy="1008112"/>
          </a:xfrm>
          <a:prstGeom prst="wedgeRectCallout">
            <a:avLst/>
          </a:prstGeom>
          <a:solidFill>
            <a:srgbClr val="009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Llamada rectangular"/>
          <p:cNvSpPr/>
          <p:nvPr/>
        </p:nvSpPr>
        <p:spPr>
          <a:xfrm>
            <a:off x="5940152" y="1556792"/>
            <a:ext cx="2448272" cy="1008112"/>
          </a:xfrm>
          <a:prstGeom prst="wedgeRectCallout">
            <a:avLst/>
          </a:prstGeom>
          <a:solidFill>
            <a:srgbClr val="009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2" y="2840638"/>
            <a:ext cx="7695222" cy="289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5576" y="1628800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Usuario gana puntos por visitar nuestras Tiendas / Aliados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31831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Recibe información sobre productos y promociones cercanas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24119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Premios que  se pueden redimir  con nuestros aliados.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737831" cy="7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5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55576" y="1628800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Usuario gana puntos por visitar nuestras Tiendas / Aliados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31831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Recibe información sobre productos y promociones cercanas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24119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Premios que  se pueden redimir  con nuestros aliados.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80" y="4256360"/>
            <a:ext cx="2022157" cy="260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 descr="http://g.fastcompany.net/multisite_files/fastcompany/imagecache/inline-small/inline/2014/08/3034830-inline-i-4-why-ideo-is-bullish-about-near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30" y="2261630"/>
            <a:ext cx="1784817" cy="17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76" y="1523654"/>
            <a:ext cx="2311524" cy="159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2" y="3262783"/>
            <a:ext cx="4235532" cy="259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02515" y="12243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b="1" dirty="0" err="1" smtClean="0"/>
              <a:t>iBeacon</a:t>
            </a:r>
            <a:r>
              <a:rPr lang="es-CO" b="1" dirty="0" smtClean="0"/>
              <a:t> </a:t>
            </a:r>
            <a:r>
              <a:rPr lang="es-CO" dirty="0"/>
              <a:t>es una tecnología inalámbrica basada en Bluetooth que </a:t>
            </a:r>
            <a:r>
              <a:rPr lang="es-CO" dirty="0" smtClean="0"/>
              <a:t>está revolucionando </a:t>
            </a:r>
            <a:r>
              <a:rPr lang="es-CO" dirty="0"/>
              <a:t>la comunicación en interiores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32992" y="5304523"/>
            <a:ext cx="27521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Un </a:t>
            </a:r>
            <a:r>
              <a:rPr lang="es-CO" sz="1400" dirty="0" err="1"/>
              <a:t>beacon</a:t>
            </a:r>
            <a:r>
              <a:rPr lang="es-CO" sz="1400" dirty="0"/>
              <a:t> es un dispositivo del tamaño de una moneda </a:t>
            </a:r>
            <a:r>
              <a:rPr lang="es-CO" sz="1400" dirty="0" smtClean="0"/>
              <a:t>que </a:t>
            </a:r>
            <a:r>
              <a:rPr lang="es-CO" sz="1400" dirty="0"/>
              <a:t>emite una señal en la onda corta de la tecnología </a:t>
            </a:r>
            <a:r>
              <a:rPr lang="es-CO" sz="1400" dirty="0" smtClean="0"/>
              <a:t>Bluetooth</a:t>
            </a:r>
            <a:endParaRPr lang="es-CO" sz="14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737831" cy="7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55576" y="1628800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Usuario gana puntos por visitar nuestras Tiendas / Aliados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31831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Recibe información sobre productos y promociones cercanas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24119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Premios que  se pueden redimir  con nuestros aliados.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14" name="Picture 2" descr="http://estimote.com/images/estimote-beacons-coupon-ap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8970"/>
            <a:ext cx="9143999" cy="46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737831" cy="7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1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55576" y="1628800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Usuario gana puntos por visitar nuestras Tiendas / Aliados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24119" y="1645349"/>
            <a:ext cx="228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solidFill>
                  <a:schemeClr val="bg1"/>
                </a:solidFill>
              </a:rPr>
              <a:t>Premios que  se pueden redimir  con nuestros aliados.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1" y="116632"/>
            <a:ext cx="737831" cy="7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39368" y="2216043"/>
            <a:ext cx="4697948" cy="352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9512"/>
            <a:ext cx="4062464" cy="304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casaprado.com.co/wp-content/uploads/2014/01/1-0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2"/>
          <a:stretch/>
        </p:blipFill>
        <p:spPr bwMode="auto">
          <a:xfrm>
            <a:off x="395536" y="1259667"/>
            <a:ext cx="4791239" cy="19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913184" y="657130"/>
            <a:ext cx="22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Piloto en Barranquilla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88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187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Mercado, Isaias</dc:creator>
  <cp:lastModifiedBy>Mercado, Isaias</cp:lastModifiedBy>
  <cp:revision>37</cp:revision>
  <dcterms:created xsi:type="dcterms:W3CDTF">2014-07-17T12:46:05Z</dcterms:created>
  <dcterms:modified xsi:type="dcterms:W3CDTF">2014-11-04T19:46:36Z</dcterms:modified>
</cp:coreProperties>
</file>