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4.svg"/><Relationship Id="rId1" Type="http://schemas.openxmlformats.org/officeDocument/2006/relationships/image" Target="../media/image16.png"/><Relationship Id="rId6" Type="http://schemas.openxmlformats.org/officeDocument/2006/relationships/image" Target="../media/image26.sv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01553-4D9F-45E2-A6EC-34869EF121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723AAD-4DA9-46AB-B144-B15AF57702B9}">
      <dgm:prSet/>
      <dgm:spPr/>
      <dgm:t>
        <a:bodyPr/>
        <a:lstStyle/>
        <a:p>
          <a:r>
            <a:rPr lang="en-US" dirty="0"/>
            <a:t>The dataset has been balanced and further prepared for the predictive modeling analysis.</a:t>
          </a:r>
        </a:p>
      </dgm:t>
    </dgm:pt>
    <dgm:pt modelId="{E4708DBC-BD31-45BD-8052-1CDB1B30D153}" type="parTrans" cxnId="{FD02345C-11E7-4B60-BF8A-EE6BDE76F8CC}">
      <dgm:prSet/>
      <dgm:spPr/>
      <dgm:t>
        <a:bodyPr/>
        <a:lstStyle/>
        <a:p>
          <a:endParaRPr lang="en-US"/>
        </a:p>
      </dgm:t>
    </dgm:pt>
    <dgm:pt modelId="{19E965C9-82A9-42DF-BBB6-4A27BA14D9BA}" type="sibTrans" cxnId="{FD02345C-11E7-4B60-BF8A-EE6BDE76F8CC}">
      <dgm:prSet/>
      <dgm:spPr/>
      <dgm:t>
        <a:bodyPr/>
        <a:lstStyle/>
        <a:p>
          <a:endParaRPr lang="en-US"/>
        </a:p>
      </dgm:t>
    </dgm:pt>
    <dgm:pt modelId="{4AE6BE65-5062-4CA6-8159-8C6619F9F268}">
      <dgm:prSet/>
      <dgm:spPr/>
      <dgm:t>
        <a:bodyPr/>
        <a:lstStyle/>
        <a:p>
          <a:r>
            <a:rPr lang="en-US" dirty="0"/>
            <a:t>Four classification algorithms are employed </a:t>
          </a:r>
        </a:p>
      </dgm:t>
    </dgm:pt>
    <dgm:pt modelId="{EBF90A6D-98A6-4E43-A1AD-321A99B4D87A}" type="parTrans" cxnId="{491E7F65-4CAE-44C2-B3F6-70579D9512B9}">
      <dgm:prSet/>
      <dgm:spPr/>
      <dgm:t>
        <a:bodyPr/>
        <a:lstStyle/>
        <a:p>
          <a:endParaRPr lang="en-US"/>
        </a:p>
      </dgm:t>
    </dgm:pt>
    <dgm:pt modelId="{47D845A6-5DEE-40A0-8D93-F9E1FB65FDF5}" type="sibTrans" cxnId="{491E7F65-4CAE-44C2-B3F6-70579D9512B9}">
      <dgm:prSet/>
      <dgm:spPr/>
      <dgm:t>
        <a:bodyPr/>
        <a:lstStyle/>
        <a:p>
          <a:endParaRPr lang="en-US"/>
        </a:p>
      </dgm:t>
    </dgm:pt>
    <dgm:pt modelId="{77440CB9-A4CC-4757-9BCA-48C54221A6DF}">
      <dgm:prSet/>
      <dgm:spPr/>
      <dgm:t>
        <a:bodyPr/>
        <a:lstStyle/>
        <a:p>
          <a:r>
            <a:rPr lang="en-US" dirty="0"/>
            <a:t>K-Nearest Neighbors </a:t>
          </a:r>
        </a:p>
      </dgm:t>
    </dgm:pt>
    <dgm:pt modelId="{A5FF60C7-C275-4EED-AFD6-CE537E5020C3}" type="parTrans" cxnId="{5AF289AB-37E0-43FE-B2AF-6EADD11EC2C0}">
      <dgm:prSet/>
      <dgm:spPr/>
      <dgm:t>
        <a:bodyPr/>
        <a:lstStyle/>
        <a:p>
          <a:endParaRPr lang="en-US"/>
        </a:p>
      </dgm:t>
    </dgm:pt>
    <dgm:pt modelId="{77788F99-F2AE-4695-93CC-E153EFB5442C}" type="sibTrans" cxnId="{5AF289AB-37E0-43FE-B2AF-6EADD11EC2C0}">
      <dgm:prSet/>
      <dgm:spPr/>
      <dgm:t>
        <a:bodyPr/>
        <a:lstStyle/>
        <a:p>
          <a:endParaRPr lang="en-US"/>
        </a:p>
      </dgm:t>
    </dgm:pt>
    <dgm:pt modelId="{8ACBACDE-9E7C-4881-985E-E0B724312581}">
      <dgm:prSet/>
      <dgm:spPr/>
      <dgm:t>
        <a:bodyPr/>
        <a:lstStyle/>
        <a:p>
          <a:r>
            <a:rPr lang="en-US" dirty="0"/>
            <a:t>Decision Tree </a:t>
          </a:r>
        </a:p>
      </dgm:t>
    </dgm:pt>
    <dgm:pt modelId="{DC056884-522C-4776-BF2C-351E79B47B30}" type="parTrans" cxnId="{A909607F-69AC-4DB4-892B-BFE9BA2CF1D9}">
      <dgm:prSet/>
      <dgm:spPr/>
      <dgm:t>
        <a:bodyPr/>
        <a:lstStyle/>
        <a:p>
          <a:endParaRPr lang="en-US"/>
        </a:p>
      </dgm:t>
    </dgm:pt>
    <dgm:pt modelId="{BF74E382-CEBC-4BFE-912D-54905E42D127}" type="sibTrans" cxnId="{A909607F-69AC-4DB4-892B-BFE9BA2CF1D9}">
      <dgm:prSet/>
      <dgm:spPr/>
      <dgm:t>
        <a:bodyPr/>
        <a:lstStyle/>
        <a:p>
          <a:endParaRPr lang="en-US"/>
        </a:p>
      </dgm:t>
    </dgm:pt>
    <dgm:pt modelId="{30749C2F-EF59-4428-A5F8-A1249D92EA91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1D4A9088-16A2-4C48-8AA6-88ABD6303365}" type="parTrans" cxnId="{8A7AB0B4-C9D8-4AE2-B311-BC786ECE4B29}">
      <dgm:prSet/>
      <dgm:spPr/>
      <dgm:t>
        <a:bodyPr/>
        <a:lstStyle/>
        <a:p>
          <a:endParaRPr lang="en-US"/>
        </a:p>
      </dgm:t>
    </dgm:pt>
    <dgm:pt modelId="{8E46EB38-8941-45F9-B8EE-04D601F6A735}" type="sibTrans" cxnId="{8A7AB0B4-C9D8-4AE2-B311-BC786ECE4B29}">
      <dgm:prSet/>
      <dgm:spPr/>
      <dgm:t>
        <a:bodyPr/>
        <a:lstStyle/>
        <a:p>
          <a:endParaRPr lang="en-US"/>
        </a:p>
      </dgm:t>
    </dgm:pt>
    <dgm:pt modelId="{B3FCC7BA-72D3-4934-9EFE-BBCA1BC33B04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B3407E71-2A7D-4CF6-B220-1B094EC725E1}" type="parTrans" cxnId="{33B3699B-4776-459F-94B8-1399367383F9}">
      <dgm:prSet/>
      <dgm:spPr/>
      <dgm:t>
        <a:bodyPr/>
        <a:lstStyle/>
        <a:p>
          <a:endParaRPr lang="en-US"/>
        </a:p>
      </dgm:t>
    </dgm:pt>
    <dgm:pt modelId="{08DC030D-3EEE-46B9-A6AB-834024B82156}" type="sibTrans" cxnId="{33B3699B-4776-459F-94B8-1399367383F9}">
      <dgm:prSet/>
      <dgm:spPr/>
      <dgm:t>
        <a:bodyPr/>
        <a:lstStyle/>
        <a:p>
          <a:endParaRPr lang="en-US"/>
        </a:p>
      </dgm:t>
    </dgm:pt>
    <dgm:pt modelId="{BBEB4D6E-8109-4264-A42C-BE5D6B7F3D6B}">
      <dgm:prSet/>
      <dgm:spPr/>
      <dgm:t>
        <a:bodyPr/>
        <a:lstStyle/>
        <a:p>
          <a:r>
            <a:rPr lang="en-US" dirty="0"/>
            <a:t>Evaluation and testing of the created models</a:t>
          </a:r>
        </a:p>
      </dgm:t>
    </dgm:pt>
    <dgm:pt modelId="{44EF1366-A931-4802-B8E6-217F57C4D8EF}" type="parTrans" cxnId="{91804894-CB06-4A47-88EA-BE4EE4028705}">
      <dgm:prSet/>
      <dgm:spPr/>
      <dgm:t>
        <a:bodyPr/>
        <a:lstStyle/>
        <a:p>
          <a:endParaRPr lang="en-US"/>
        </a:p>
      </dgm:t>
    </dgm:pt>
    <dgm:pt modelId="{0848D4F8-F77D-4AD6-AF02-93EB0DCFDFDD}" type="sibTrans" cxnId="{91804894-CB06-4A47-88EA-BE4EE4028705}">
      <dgm:prSet/>
      <dgm:spPr/>
      <dgm:t>
        <a:bodyPr/>
        <a:lstStyle/>
        <a:p>
          <a:endParaRPr lang="en-US"/>
        </a:p>
      </dgm:t>
    </dgm:pt>
    <dgm:pt modelId="{24FD41CB-AE56-47A4-B0FE-BE5BDEEEE71E}">
      <dgm:prSet/>
      <dgm:spPr/>
      <dgm:t>
        <a:bodyPr/>
        <a:lstStyle/>
        <a:p>
          <a:r>
            <a:rPr lang="en-US" dirty="0"/>
            <a:t>Decision Tree has shown better accuracy and more computability for the given dataset.</a:t>
          </a:r>
        </a:p>
      </dgm:t>
    </dgm:pt>
    <dgm:pt modelId="{289C7AA1-E3BD-44AB-ACCD-96530D18A6AA}" type="parTrans" cxnId="{13E71837-35FE-4729-8C12-FB4CF50720C3}">
      <dgm:prSet/>
      <dgm:spPr/>
      <dgm:t>
        <a:bodyPr/>
        <a:lstStyle/>
        <a:p>
          <a:endParaRPr lang="en-US"/>
        </a:p>
      </dgm:t>
    </dgm:pt>
    <dgm:pt modelId="{40A23644-CA09-43E4-B481-9CD9DF68025C}" type="sibTrans" cxnId="{13E71837-35FE-4729-8C12-FB4CF50720C3}">
      <dgm:prSet/>
      <dgm:spPr/>
      <dgm:t>
        <a:bodyPr/>
        <a:lstStyle/>
        <a:p>
          <a:endParaRPr lang="en-US"/>
        </a:p>
      </dgm:t>
    </dgm:pt>
    <dgm:pt modelId="{43AD860A-7104-4EB8-BBC3-55D384BB4CC3}">
      <dgm:prSet/>
      <dgm:spPr/>
      <dgm:t>
        <a:bodyPr/>
        <a:lstStyle/>
        <a:p>
          <a:r>
            <a:rPr lang="en-US"/>
            <a:t>Idea for future work</a:t>
          </a:r>
        </a:p>
      </dgm:t>
    </dgm:pt>
    <dgm:pt modelId="{E6BEFF7E-0A56-4C14-8778-10C78EBE70C0}" type="parTrans" cxnId="{E81A1EEE-B259-494A-AA8E-2517736A95FC}">
      <dgm:prSet/>
      <dgm:spPr/>
      <dgm:t>
        <a:bodyPr/>
        <a:lstStyle/>
        <a:p>
          <a:endParaRPr lang="en-US"/>
        </a:p>
      </dgm:t>
    </dgm:pt>
    <dgm:pt modelId="{A21CE2F1-2753-46E4-B878-661D9ED320D9}" type="sibTrans" cxnId="{E81A1EEE-B259-494A-AA8E-2517736A95FC}">
      <dgm:prSet/>
      <dgm:spPr/>
      <dgm:t>
        <a:bodyPr/>
        <a:lstStyle/>
        <a:p>
          <a:endParaRPr lang="en-US"/>
        </a:p>
      </dgm:t>
    </dgm:pt>
    <dgm:pt modelId="{E05F3DDF-81F4-430C-AB4E-B7E2E027F4CC}">
      <dgm:prSet/>
      <dgm:spPr/>
      <dgm:t>
        <a:bodyPr/>
        <a:lstStyle/>
        <a:p>
          <a:r>
            <a:rPr lang="en-US" dirty="0"/>
            <a:t>Development of the decision Tree to improv its accuracy </a:t>
          </a:r>
        </a:p>
      </dgm:t>
    </dgm:pt>
    <dgm:pt modelId="{81CECC66-A691-4626-88F2-40497A23A072}" type="parTrans" cxnId="{18CBE0A1-5300-4F5F-B131-7D81112B476B}">
      <dgm:prSet/>
      <dgm:spPr/>
      <dgm:t>
        <a:bodyPr/>
        <a:lstStyle/>
        <a:p>
          <a:endParaRPr lang="en-US"/>
        </a:p>
      </dgm:t>
    </dgm:pt>
    <dgm:pt modelId="{93F0F4B8-5E09-4727-AA23-C0ECC602A4C5}" type="sibTrans" cxnId="{18CBE0A1-5300-4F5F-B131-7D81112B476B}">
      <dgm:prSet/>
      <dgm:spPr/>
      <dgm:t>
        <a:bodyPr/>
        <a:lstStyle/>
        <a:p>
          <a:endParaRPr lang="en-US"/>
        </a:p>
      </dgm:t>
    </dgm:pt>
    <dgm:pt modelId="{65ED415E-DFA1-4185-9F40-A7503849911A}">
      <dgm:prSet/>
      <dgm:spPr/>
      <dgm:t>
        <a:bodyPr/>
        <a:lstStyle/>
        <a:p>
          <a:r>
            <a:rPr lang="en-US"/>
            <a:t>Addition of more data to the dataset to compensate for the missing values</a:t>
          </a:r>
        </a:p>
      </dgm:t>
    </dgm:pt>
    <dgm:pt modelId="{A226009E-CBD7-40B7-9029-0B12AE733C5C}" type="parTrans" cxnId="{F2AE2AD5-2148-4306-BC9D-DBE946BA20F0}">
      <dgm:prSet/>
      <dgm:spPr/>
      <dgm:t>
        <a:bodyPr/>
        <a:lstStyle/>
        <a:p>
          <a:endParaRPr lang="en-US"/>
        </a:p>
      </dgm:t>
    </dgm:pt>
    <dgm:pt modelId="{FF1AB478-3964-4C04-BD3A-D63C71603C74}" type="sibTrans" cxnId="{F2AE2AD5-2148-4306-BC9D-DBE946BA20F0}">
      <dgm:prSet/>
      <dgm:spPr/>
      <dgm:t>
        <a:bodyPr/>
        <a:lstStyle/>
        <a:p>
          <a:endParaRPr lang="en-US"/>
        </a:p>
      </dgm:t>
    </dgm:pt>
    <dgm:pt modelId="{A05E9D55-BD65-4C78-B33D-EF57B05CE2FF}">
      <dgm:prSet/>
      <dgm:spPr/>
      <dgm:t>
        <a:bodyPr/>
        <a:lstStyle/>
        <a:p>
          <a:r>
            <a:rPr lang="en-US" dirty="0"/>
            <a:t>Taking other factors such as the age of car drivers into account for the prediction of accident  severity</a:t>
          </a:r>
        </a:p>
      </dgm:t>
    </dgm:pt>
    <dgm:pt modelId="{EEFDDE19-A5BF-483E-AC18-BF81D2B4D96C}" type="parTrans" cxnId="{57EF1ECA-B74E-4D98-A78D-CE2D7E29D065}">
      <dgm:prSet/>
      <dgm:spPr/>
      <dgm:t>
        <a:bodyPr/>
        <a:lstStyle/>
        <a:p>
          <a:endParaRPr lang="en-US"/>
        </a:p>
      </dgm:t>
    </dgm:pt>
    <dgm:pt modelId="{B7997AE8-D06A-4CF3-8B07-1A9508EDD278}" type="sibTrans" cxnId="{57EF1ECA-B74E-4D98-A78D-CE2D7E29D065}">
      <dgm:prSet/>
      <dgm:spPr/>
      <dgm:t>
        <a:bodyPr/>
        <a:lstStyle/>
        <a:p>
          <a:endParaRPr lang="en-US"/>
        </a:p>
      </dgm:t>
    </dgm:pt>
    <dgm:pt modelId="{67AF5B9E-BD85-4E64-94AD-233F090F549D}" type="pres">
      <dgm:prSet presAssocID="{18001553-4D9F-45E2-A6EC-34869EF1217D}" presName="root" presStyleCnt="0">
        <dgm:presLayoutVars>
          <dgm:dir/>
          <dgm:resizeHandles val="exact"/>
        </dgm:presLayoutVars>
      </dgm:prSet>
      <dgm:spPr/>
    </dgm:pt>
    <dgm:pt modelId="{4E79C923-2896-4F67-80A9-3375AA8C4F04}" type="pres">
      <dgm:prSet presAssocID="{A4723AAD-4DA9-46AB-B144-B15AF57702B9}" presName="compNode" presStyleCnt="0"/>
      <dgm:spPr/>
    </dgm:pt>
    <dgm:pt modelId="{5459C1F5-30F8-46BD-BE6D-7167965DE299}" type="pres">
      <dgm:prSet presAssocID="{A4723AAD-4DA9-46AB-B144-B15AF57702B9}" presName="bgRect" presStyleLbl="bgShp" presStyleIdx="0" presStyleCnt="4"/>
      <dgm:spPr/>
    </dgm:pt>
    <dgm:pt modelId="{F9101BBA-CBE6-4852-96BB-2A967B1F69F3}" type="pres">
      <dgm:prSet presAssocID="{A4723AAD-4DA9-46AB-B144-B15AF57702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97754C-FA5F-45E2-ACC8-FA8A91B08EB0}" type="pres">
      <dgm:prSet presAssocID="{A4723AAD-4DA9-46AB-B144-B15AF57702B9}" presName="spaceRect" presStyleCnt="0"/>
      <dgm:spPr/>
    </dgm:pt>
    <dgm:pt modelId="{2C43F971-9043-49F9-8F88-50E7CE30DA2F}" type="pres">
      <dgm:prSet presAssocID="{A4723AAD-4DA9-46AB-B144-B15AF57702B9}" presName="parTx" presStyleLbl="revTx" presStyleIdx="0" presStyleCnt="7">
        <dgm:presLayoutVars>
          <dgm:chMax val="0"/>
          <dgm:chPref val="0"/>
        </dgm:presLayoutVars>
      </dgm:prSet>
      <dgm:spPr/>
    </dgm:pt>
    <dgm:pt modelId="{935B6CA1-B399-4F85-AF6E-4F58A5E0C517}" type="pres">
      <dgm:prSet presAssocID="{19E965C9-82A9-42DF-BBB6-4A27BA14D9BA}" presName="sibTrans" presStyleCnt="0"/>
      <dgm:spPr/>
    </dgm:pt>
    <dgm:pt modelId="{492F111C-794C-4824-9A50-B0D1AC9CAE45}" type="pres">
      <dgm:prSet presAssocID="{4AE6BE65-5062-4CA6-8159-8C6619F9F268}" presName="compNode" presStyleCnt="0"/>
      <dgm:spPr/>
    </dgm:pt>
    <dgm:pt modelId="{5EEB7199-C37A-4F04-9E36-01697DBB4DC6}" type="pres">
      <dgm:prSet presAssocID="{4AE6BE65-5062-4CA6-8159-8C6619F9F268}" presName="bgRect" presStyleLbl="bgShp" presStyleIdx="1" presStyleCnt="4"/>
      <dgm:spPr/>
    </dgm:pt>
    <dgm:pt modelId="{BCD4D270-0C5B-4FA0-A02D-47F7819BBC7D}" type="pres">
      <dgm:prSet presAssocID="{4AE6BE65-5062-4CA6-8159-8C6619F9F2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3C06833-D996-4016-9027-3E148602EE73}" type="pres">
      <dgm:prSet presAssocID="{4AE6BE65-5062-4CA6-8159-8C6619F9F268}" presName="spaceRect" presStyleCnt="0"/>
      <dgm:spPr/>
    </dgm:pt>
    <dgm:pt modelId="{28D7161E-559B-466B-BA96-F8C83511532B}" type="pres">
      <dgm:prSet presAssocID="{4AE6BE65-5062-4CA6-8159-8C6619F9F268}" presName="parTx" presStyleLbl="revTx" presStyleIdx="1" presStyleCnt="7">
        <dgm:presLayoutVars>
          <dgm:chMax val="0"/>
          <dgm:chPref val="0"/>
        </dgm:presLayoutVars>
      </dgm:prSet>
      <dgm:spPr/>
    </dgm:pt>
    <dgm:pt modelId="{74BECFED-33A8-4EB8-B5C0-803970CBBD06}" type="pres">
      <dgm:prSet presAssocID="{4AE6BE65-5062-4CA6-8159-8C6619F9F268}" presName="desTx" presStyleLbl="revTx" presStyleIdx="2" presStyleCnt="7">
        <dgm:presLayoutVars/>
      </dgm:prSet>
      <dgm:spPr/>
    </dgm:pt>
    <dgm:pt modelId="{2A87A670-7413-4BCF-B82C-CC65EF322037}" type="pres">
      <dgm:prSet presAssocID="{47D845A6-5DEE-40A0-8D93-F9E1FB65FDF5}" presName="sibTrans" presStyleCnt="0"/>
      <dgm:spPr/>
    </dgm:pt>
    <dgm:pt modelId="{0EBC4844-48B2-4E32-8B91-3FE05E0402C7}" type="pres">
      <dgm:prSet presAssocID="{BBEB4D6E-8109-4264-A42C-BE5D6B7F3D6B}" presName="compNode" presStyleCnt="0"/>
      <dgm:spPr/>
    </dgm:pt>
    <dgm:pt modelId="{5D2DCCE5-4C3D-41F5-B19A-BF8AE1DEEC95}" type="pres">
      <dgm:prSet presAssocID="{BBEB4D6E-8109-4264-A42C-BE5D6B7F3D6B}" presName="bgRect" presStyleLbl="bgShp" presStyleIdx="2" presStyleCnt="4"/>
      <dgm:spPr/>
    </dgm:pt>
    <dgm:pt modelId="{EC82A1EC-A13B-47B7-B4C5-EEB0F7F25F4B}" type="pres">
      <dgm:prSet presAssocID="{BBEB4D6E-8109-4264-A42C-BE5D6B7F3D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629395-3FB8-4968-9C92-C9A30767355A}" type="pres">
      <dgm:prSet presAssocID="{BBEB4D6E-8109-4264-A42C-BE5D6B7F3D6B}" presName="spaceRect" presStyleCnt="0"/>
      <dgm:spPr/>
    </dgm:pt>
    <dgm:pt modelId="{CD0C1583-BAF0-4836-9F1A-16CD41C7A4B1}" type="pres">
      <dgm:prSet presAssocID="{BBEB4D6E-8109-4264-A42C-BE5D6B7F3D6B}" presName="parTx" presStyleLbl="revTx" presStyleIdx="3" presStyleCnt="7">
        <dgm:presLayoutVars>
          <dgm:chMax val="0"/>
          <dgm:chPref val="0"/>
        </dgm:presLayoutVars>
      </dgm:prSet>
      <dgm:spPr/>
    </dgm:pt>
    <dgm:pt modelId="{AB1AF22B-1EC6-4754-92E1-819B197A56F1}" type="pres">
      <dgm:prSet presAssocID="{BBEB4D6E-8109-4264-A42C-BE5D6B7F3D6B}" presName="desTx" presStyleLbl="revTx" presStyleIdx="4" presStyleCnt="7">
        <dgm:presLayoutVars/>
      </dgm:prSet>
      <dgm:spPr/>
    </dgm:pt>
    <dgm:pt modelId="{BC8A354A-6AE9-4768-BFC2-BF6A564D3C5A}" type="pres">
      <dgm:prSet presAssocID="{0848D4F8-F77D-4AD6-AF02-93EB0DCFDFDD}" presName="sibTrans" presStyleCnt="0"/>
      <dgm:spPr/>
    </dgm:pt>
    <dgm:pt modelId="{EA38AD7B-0636-49C1-B025-907E9BB2C21C}" type="pres">
      <dgm:prSet presAssocID="{43AD860A-7104-4EB8-BBC3-55D384BB4CC3}" presName="compNode" presStyleCnt="0"/>
      <dgm:spPr/>
    </dgm:pt>
    <dgm:pt modelId="{0F873035-0FF0-4C29-BBCC-4F8A8FDDA8DF}" type="pres">
      <dgm:prSet presAssocID="{43AD860A-7104-4EB8-BBC3-55D384BB4CC3}" presName="bgRect" presStyleLbl="bgShp" presStyleIdx="3" presStyleCnt="4"/>
      <dgm:spPr/>
    </dgm:pt>
    <dgm:pt modelId="{ECDF319A-14AB-43FB-855F-874BD7FF0AE9}" type="pres">
      <dgm:prSet presAssocID="{43AD860A-7104-4EB8-BBC3-55D384BB4C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03B835-6724-4927-9DFA-CF92A4DF2447}" type="pres">
      <dgm:prSet presAssocID="{43AD860A-7104-4EB8-BBC3-55D384BB4CC3}" presName="spaceRect" presStyleCnt="0"/>
      <dgm:spPr/>
    </dgm:pt>
    <dgm:pt modelId="{4F360A47-8D75-44F6-81A8-E832DB7245DA}" type="pres">
      <dgm:prSet presAssocID="{43AD860A-7104-4EB8-BBC3-55D384BB4CC3}" presName="parTx" presStyleLbl="revTx" presStyleIdx="5" presStyleCnt="7">
        <dgm:presLayoutVars>
          <dgm:chMax val="0"/>
          <dgm:chPref val="0"/>
        </dgm:presLayoutVars>
      </dgm:prSet>
      <dgm:spPr/>
    </dgm:pt>
    <dgm:pt modelId="{447C9F4A-F6BA-4069-95DF-66F2ED7FB87A}" type="pres">
      <dgm:prSet presAssocID="{43AD860A-7104-4EB8-BBC3-55D384BB4CC3}" presName="desTx" presStyleLbl="revTx" presStyleIdx="6" presStyleCnt="7">
        <dgm:presLayoutVars/>
      </dgm:prSet>
      <dgm:spPr/>
    </dgm:pt>
  </dgm:ptLst>
  <dgm:cxnLst>
    <dgm:cxn modelId="{E10F3E03-18C3-4D79-8D5B-12DA1EAFCAE9}" type="presOf" srcId="{8ACBACDE-9E7C-4881-985E-E0B724312581}" destId="{74BECFED-33A8-4EB8-B5C0-803970CBBD06}" srcOrd="0" destOrd="1" presId="urn:microsoft.com/office/officeart/2018/2/layout/IconVerticalSolidList"/>
    <dgm:cxn modelId="{9C926B14-6BD5-4476-A6F1-D02705B25B1A}" type="presOf" srcId="{43AD860A-7104-4EB8-BBC3-55D384BB4CC3}" destId="{4F360A47-8D75-44F6-81A8-E832DB7245DA}" srcOrd="0" destOrd="0" presId="urn:microsoft.com/office/officeart/2018/2/layout/IconVerticalSolidList"/>
    <dgm:cxn modelId="{D4057E22-C7A8-4485-9AF0-631AF83710AC}" type="presOf" srcId="{18001553-4D9F-45E2-A6EC-34869EF1217D}" destId="{67AF5B9E-BD85-4E64-94AD-233F090F549D}" srcOrd="0" destOrd="0" presId="urn:microsoft.com/office/officeart/2018/2/layout/IconVerticalSolidList"/>
    <dgm:cxn modelId="{2FFF2D23-0832-4D48-B8AA-460A228472AD}" type="presOf" srcId="{30749C2F-EF59-4428-A5F8-A1249D92EA91}" destId="{74BECFED-33A8-4EB8-B5C0-803970CBBD06}" srcOrd="0" destOrd="2" presId="urn:microsoft.com/office/officeart/2018/2/layout/IconVerticalSolidList"/>
    <dgm:cxn modelId="{13E71837-35FE-4729-8C12-FB4CF50720C3}" srcId="{BBEB4D6E-8109-4264-A42C-BE5D6B7F3D6B}" destId="{24FD41CB-AE56-47A4-B0FE-BE5BDEEEE71E}" srcOrd="0" destOrd="0" parTransId="{289C7AA1-E3BD-44AB-ACCD-96530D18A6AA}" sibTransId="{40A23644-CA09-43E4-B481-9CD9DF68025C}"/>
    <dgm:cxn modelId="{FD02345C-11E7-4B60-BF8A-EE6BDE76F8CC}" srcId="{18001553-4D9F-45E2-A6EC-34869EF1217D}" destId="{A4723AAD-4DA9-46AB-B144-B15AF57702B9}" srcOrd="0" destOrd="0" parTransId="{E4708DBC-BD31-45BD-8052-1CDB1B30D153}" sibTransId="{19E965C9-82A9-42DF-BBB6-4A27BA14D9BA}"/>
    <dgm:cxn modelId="{491E7F65-4CAE-44C2-B3F6-70579D9512B9}" srcId="{18001553-4D9F-45E2-A6EC-34869EF1217D}" destId="{4AE6BE65-5062-4CA6-8159-8C6619F9F268}" srcOrd="1" destOrd="0" parTransId="{EBF90A6D-98A6-4E43-A1AD-321A99B4D87A}" sibTransId="{47D845A6-5DEE-40A0-8D93-F9E1FB65FDF5}"/>
    <dgm:cxn modelId="{D8E83552-19D2-4C9B-8CEA-6E0A3E3CB775}" type="presOf" srcId="{4AE6BE65-5062-4CA6-8159-8C6619F9F268}" destId="{28D7161E-559B-466B-BA96-F8C83511532B}" srcOrd="0" destOrd="0" presId="urn:microsoft.com/office/officeart/2018/2/layout/IconVerticalSolidList"/>
    <dgm:cxn modelId="{DEA0AC75-456B-489B-8D2B-5AAC3C2A97FF}" type="presOf" srcId="{BBEB4D6E-8109-4264-A42C-BE5D6B7F3D6B}" destId="{CD0C1583-BAF0-4836-9F1A-16CD41C7A4B1}" srcOrd="0" destOrd="0" presId="urn:microsoft.com/office/officeart/2018/2/layout/IconVerticalSolidList"/>
    <dgm:cxn modelId="{A909607F-69AC-4DB4-892B-BFE9BA2CF1D9}" srcId="{4AE6BE65-5062-4CA6-8159-8C6619F9F268}" destId="{8ACBACDE-9E7C-4881-985E-E0B724312581}" srcOrd="1" destOrd="0" parTransId="{DC056884-522C-4776-BF2C-351E79B47B30}" sibTransId="{BF74E382-CEBC-4BFE-912D-54905E42D127}"/>
    <dgm:cxn modelId="{91804894-CB06-4A47-88EA-BE4EE4028705}" srcId="{18001553-4D9F-45E2-A6EC-34869EF1217D}" destId="{BBEB4D6E-8109-4264-A42C-BE5D6B7F3D6B}" srcOrd="2" destOrd="0" parTransId="{44EF1366-A931-4802-B8E6-217F57C4D8EF}" sibTransId="{0848D4F8-F77D-4AD6-AF02-93EB0DCFDFDD}"/>
    <dgm:cxn modelId="{3067089B-1B07-4383-8849-CF2B5D637FA6}" type="presOf" srcId="{24FD41CB-AE56-47A4-B0FE-BE5BDEEEE71E}" destId="{AB1AF22B-1EC6-4754-92E1-819B197A56F1}" srcOrd="0" destOrd="0" presId="urn:microsoft.com/office/officeart/2018/2/layout/IconVerticalSolidList"/>
    <dgm:cxn modelId="{33B3699B-4776-459F-94B8-1399367383F9}" srcId="{4AE6BE65-5062-4CA6-8159-8C6619F9F268}" destId="{B3FCC7BA-72D3-4934-9EFE-BBCA1BC33B04}" srcOrd="3" destOrd="0" parTransId="{B3407E71-2A7D-4CF6-B220-1B094EC725E1}" sibTransId="{08DC030D-3EEE-46B9-A6AB-834024B82156}"/>
    <dgm:cxn modelId="{18CBE0A1-5300-4F5F-B131-7D81112B476B}" srcId="{43AD860A-7104-4EB8-BBC3-55D384BB4CC3}" destId="{E05F3DDF-81F4-430C-AB4E-B7E2E027F4CC}" srcOrd="0" destOrd="0" parTransId="{81CECC66-A691-4626-88F2-40497A23A072}" sibTransId="{93F0F4B8-5E09-4727-AA23-C0ECC602A4C5}"/>
    <dgm:cxn modelId="{5AF289AB-37E0-43FE-B2AF-6EADD11EC2C0}" srcId="{4AE6BE65-5062-4CA6-8159-8C6619F9F268}" destId="{77440CB9-A4CC-4757-9BCA-48C54221A6DF}" srcOrd="0" destOrd="0" parTransId="{A5FF60C7-C275-4EED-AFD6-CE537E5020C3}" sibTransId="{77788F99-F2AE-4695-93CC-E153EFB5442C}"/>
    <dgm:cxn modelId="{E24763B0-BBB5-425F-8EE0-A78E502182D0}" type="presOf" srcId="{A05E9D55-BD65-4C78-B33D-EF57B05CE2FF}" destId="{447C9F4A-F6BA-4069-95DF-66F2ED7FB87A}" srcOrd="0" destOrd="2" presId="urn:microsoft.com/office/officeart/2018/2/layout/IconVerticalSolidList"/>
    <dgm:cxn modelId="{8A7AB0B4-C9D8-4AE2-B311-BC786ECE4B29}" srcId="{4AE6BE65-5062-4CA6-8159-8C6619F9F268}" destId="{30749C2F-EF59-4428-A5F8-A1249D92EA91}" srcOrd="2" destOrd="0" parTransId="{1D4A9088-16A2-4C48-8AA6-88ABD6303365}" sibTransId="{8E46EB38-8941-45F9-B8EE-04D601F6A735}"/>
    <dgm:cxn modelId="{5D7C37B6-97E9-42F7-BEA4-26FC268686B6}" type="presOf" srcId="{77440CB9-A4CC-4757-9BCA-48C54221A6DF}" destId="{74BECFED-33A8-4EB8-B5C0-803970CBBD06}" srcOrd="0" destOrd="0" presId="urn:microsoft.com/office/officeart/2018/2/layout/IconVerticalSolidList"/>
    <dgm:cxn modelId="{57EF1ECA-B74E-4D98-A78D-CE2D7E29D065}" srcId="{43AD860A-7104-4EB8-BBC3-55D384BB4CC3}" destId="{A05E9D55-BD65-4C78-B33D-EF57B05CE2FF}" srcOrd="2" destOrd="0" parTransId="{EEFDDE19-A5BF-483E-AC18-BF81D2B4D96C}" sibTransId="{B7997AE8-D06A-4CF3-8B07-1A9508EDD278}"/>
    <dgm:cxn modelId="{54A9AFCB-391A-40EC-B358-948BB2536F94}" type="presOf" srcId="{A4723AAD-4DA9-46AB-B144-B15AF57702B9}" destId="{2C43F971-9043-49F9-8F88-50E7CE30DA2F}" srcOrd="0" destOrd="0" presId="urn:microsoft.com/office/officeart/2018/2/layout/IconVerticalSolidList"/>
    <dgm:cxn modelId="{F2AE2AD5-2148-4306-BC9D-DBE946BA20F0}" srcId="{43AD860A-7104-4EB8-BBC3-55D384BB4CC3}" destId="{65ED415E-DFA1-4185-9F40-A7503849911A}" srcOrd="1" destOrd="0" parTransId="{A226009E-CBD7-40B7-9029-0B12AE733C5C}" sibTransId="{FF1AB478-3964-4C04-BD3A-D63C71603C74}"/>
    <dgm:cxn modelId="{56A800EC-8648-43FD-88E6-85BE1A488B44}" type="presOf" srcId="{E05F3DDF-81F4-430C-AB4E-B7E2E027F4CC}" destId="{447C9F4A-F6BA-4069-95DF-66F2ED7FB87A}" srcOrd="0" destOrd="0" presId="urn:microsoft.com/office/officeart/2018/2/layout/IconVerticalSolidList"/>
    <dgm:cxn modelId="{E81A1EEE-B259-494A-AA8E-2517736A95FC}" srcId="{18001553-4D9F-45E2-A6EC-34869EF1217D}" destId="{43AD860A-7104-4EB8-BBC3-55D384BB4CC3}" srcOrd="3" destOrd="0" parTransId="{E6BEFF7E-0A56-4C14-8778-10C78EBE70C0}" sibTransId="{A21CE2F1-2753-46E4-B878-661D9ED320D9}"/>
    <dgm:cxn modelId="{60C05FF2-6494-4B4B-9BC1-6B8F0A3B57A1}" type="presOf" srcId="{65ED415E-DFA1-4185-9F40-A7503849911A}" destId="{447C9F4A-F6BA-4069-95DF-66F2ED7FB87A}" srcOrd="0" destOrd="1" presId="urn:microsoft.com/office/officeart/2018/2/layout/IconVerticalSolidList"/>
    <dgm:cxn modelId="{8F56BDF2-A2AA-44B6-96E4-306EEF5BC01B}" type="presOf" srcId="{B3FCC7BA-72D3-4934-9EFE-BBCA1BC33B04}" destId="{74BECFED-33A8-4EB8-B5C0-803970CBBD06}" srcOrd="0" destOrd="3" presId="urn:microsoft.com/office/officeart/2018/2/layout/IconVerticalSolidList"/>
    <dgm:cxn modelId="{0F90672F-A745-4C1B-AFEC-179A56A020F4}" type="presParOf" srcId="{67AF5B9E-BD85-4E64-94AD-233F090F549D}" destId="{4E79C923-2896-4F67-80A9-3375AA8C4F04}" srcOrd="0" destOrd="0" presId="urn:microsoft.com/office/officeart/2018/2/layout/IconVerticalSolidList"/>
    <dgm:cxn modelId="{AED0265F-F305-40DA-943A-F416F7F5E9E9}" type="presParOf" srcId="{4E79C923-2896-4F67-80A9-3375AA8C4F04}" destId="{5459C1F5-30F8-46BD-BE6D-7167965DE299}" srcOrd="0" destOrd="0" presId="urn:microsoft.com/office/officeart/2018/2/layout/IconVerticalSolidList"/>
    <dgm:cxn modelId="{65CA3ACB-5C84-4624-BCE1-F1B975A163F4}" type="presParOf" srcId="{4E79C923-2896-4F67-80A9-3375AA8C4F04}" destId="{F9101BBA-CBE6-4852-96BB-2A967B1F69F3}" srcOrd="1" destOrd="0" presId="urn:microsoft.com/office/officeart/2018/2/layout/IconVerticalSolidList"/>
    <dgm:cxn modelId="{664C321D-F57C-42A2-BA53-912CAAD4719C}" type="presParOf" srcId="{4E79C923-2896-4F67-80A9-3375AA8C4F04}" destId="{A697754C-FA5F-45E2-ACC8-FA8A91B08EB0}" srcOrd="2" destOrd="0" presId="urn:microsoft.com/office/officeart/2018/2/layout/IconVerticalSolidList"/>
    <dgm:cxn modelId="{8A830A75-8205-4740-AD4E-ADF7F9025A2D}" type="presParOf" srcId="{4E79C923-2896-4F67-80A9-3375AA8C4F04}" destId="{2C43F971-9043-49F9-8F88-50E7CE30DA2F}" srcOrd="3" destOrd="0" presId="urn:microsoft.com/office/officeart/2018/2/layout/IconVerticalSolidList"/>
    <dgm:cxn modelId="{C24F0618-9A46-4BA2-B5AD-0B98ED6546B8}" type="presParOf" srcId="{67AF5B9E-BD85-4E64-94AD-233F090F549D}" destId="{935B6CA1-B399-4F85-AF6E-4F58A5E0C517}" srcOrd="1" destOrd="0" presId="urn:microsoft.com/office/officeart/2018/2/layout/IconVerticalSolidList"/>
    <dgm:cxn modelId="{122089A6-CB32-4DA1-BB57-26F659B7F459}" type="presParOf" srcId="{67AF5B9E-BD85-4E64-94AD-233F090F549D}" destId="{492F111C-794C-4824-9A50-B0D1AC9CAE45}" srcOrd="2" destOrd="0" presId="urn:microsoft.com/office/officeart/2018/2/layout/IconVerticalSolidList"/>
    <dgm:cxn modelId="{D7AC8578-0117-401F-925D-161E174D1E2B}" type="presParOf" srcId="{492F111C-794C-4824-9A50-B0D1AC9CAE45}" destId="{5EEB7199-C37A-4F04-9E36-01697DBB4DC6}" srcOrd="0" destOrd="0" presId="urn:microsoft.com/office/officeart/2018/2/layout/IconVerticalSolidList"/>
    <dgm:cxn modelId="{45256415-69AB-4D6A-93BE-7AA1A101DE13}" type="presParOf" srcId="{492F111C-794C-4824-9A50-B0D1AC9CAE45}" destId="{BCD4D270-0C5B-4FA0-A02D-47F7819BBC7D}" srcOrd="1" destOrd="0" presId="urn:microsoft.com/office/officeart/2018/2/layout/IconVerticalSolidList"/>
    <dgm:cxn modelId="{CB030380-E217-45AA-96E0-20A5985D2107}" type="presParOf" srcId="{492F111C-794C-4824-9A50-B0D1AC9CAE45}" destId="{33C06833-D996-4016-9027-3E148602EE73}" srcOrd="2" destOrd="0" presId="urn:microsoft.com/office/officeart/2018/2/layout/IconVerticalSolidList"/>
    <dgm:cxn modelId="{91B96750-7227-4009-99D0-0C7D7414A5A2}" type="presParOf" srcId="{492F111C-794C-4824-9A50-B0D1AC9CAE45}" destId="{28D7161E-559B-466B-BA96-F8C83511532B}" srcOrd="3" destOrd="0" presId="urn:microsoft.com/office/officeart/2018/2/layout/IconVerticalSolidList"/>
    <dgm:cxn modelId="{BE233FE2-A8F5-4BDB-BB3B-1B89EE5A90F3}" type="presParOf" srcId="{492F111C-794C-4824-9A50-B0D1AC9CAE45}" destId="{74BECFED-33A8-4EB8-B5C0-803970CBBD06}" srcOrd="4" destOrd="0" presId="urn:microsoft.com/office/officeart/2018/2/layout/IconVerticalSolidList"/>
    <dgm:cxn modelId="{962470C1-3062-4282-BA20-2C525F81E0EB}" type="presParOf" srcId="{67AF5B9E-BD85-4E64-94AD-233F090F549D}" destId="{2A87A670-7413-4BCF-B82C-CC65EF322037}" srcOrd="3" destOrd="0" presId="urn:microsoft.com/office/officeart/2018/2/layout/IconVerticalSolidList"/>
    <dgm:cxn modelId="{45A3D930-F469-42B6-9872-9409747B26B2}" type="presParOf" srcId="{67AF5B9E-BD85-4E64-94AD-233F090F549D}" destId="{0EBC4844-48B2-4E32-8B91-3FE05E0402C7}" srcOrd="4" destOrd="0" presId="urn:microsoft.com/office/officeart/2018/2/layout/IconVerticalSolidList"/>
    <dgm:cxn modelId="{E775307B-4184-4C87-9459-38EE1B149FD2}" type="presParOf" srcId="{0EBC4844-48B2-4E32-8B91-3FE05E0402C7}" destId="{5D2DCCE5-4C3D-41F5-B19A-BF8AE1DEEC95}" srcOrd="0" destOrd="0" presId="urn:microsoft.com/office/officeart/2018/2/layout/IconVerticalSolidList"/>
    <dgm:cxn modelId="{13859CB4-40D0-46A2-9772-ABF03AEEFC67}" type="presParOf" srcId="{0EBC4844-48B2-4E32-8B91-3FE05E0402C7}" destId="{EC82A1EC-A13B-47B7-B4C5-EEB0F7F25F4B}" srcOrd="1" destOrd="0" presId="urn:microsoft.com/office/officeart/2018/2/layout/IconVerticalSolidList"/>
    <dgm:cxn modelId="{65B83F0E-76AB-4252-9DB4-6600D5FC956A}" type="presParOf" srcId="{0EBC4844-48B2-4E32-8B91-3FE05E0402C7}" destId="{5D629395-3FB8-4968-9C92-C9A30767355A}" srcOrd="2" destOrd="0" presId="urn:microsoft.com/office/officeart/2018/2/layout/IconVerticalSolidList"/>
    <dgm:cxn modelId="{96AC29BA-49EF-410D-999A-7B93A78C3077}" type="presParOf" srcId="{0EBC4844-48B2-4E32-8B91-3FE05E0402C7}" destId="{CD0C1583-BAF0-4836-9F1A-16CD41C7A4B1}" srcOrd="3" destOrd="0" presId="urn:microsoft.com/office/officeart/2018/2/layout/IconVerticalSolidList"/>
    <dgm:cxn modelId="{9C0A10FC-1DAB-43F5-8C69-7686A0C5D7C8}" type="presParOf" srcId="{0EBC4844-48B2-4E32-8B91-3FE05E0402C7}" destId="{AB1AF22B-1EC6-4754-92E1-819B197A56F1}" srcOrd="4" destOrd="0" presId="urn:microsoft.com/office/officeart/2018/2/layout/IconVerticalSolidList"/>
    <dgm:cxn modelId="{FE1D0C44-C9F7-45AA-BAFE-0A89A9BE5AEC}" type="presParOf" srcId="{67AF5B9E-BD85-4E64-94AD-233F090F549D}" destId="{BC8A354A-6AE9-4768-BFC2-BF6A564D3C5A}" srcOrd="5" destOrd="0" presId="urn:microsoft.com/office/officeart/2018/2/layout/IconVerticalSolidList"/>
    <dgm:cxn modelId="{DC8F6050-DC98-426C-AB58-C10E64AE174E}" type="presParOf" srcId="{67AF5B9E-BD85-4E64-94AD-233F090F549D}" destId="{EA38AD7B-0636-49C1-B025-907E9BB2C21C}" srcOrd="6" destOrd="0" presId="urn:microsoft.com/office/officeart/2018/2/layout/IconVerticalSolidList"/>
    <dgm:cxn modelId="{F2741391-A598-42A3-AFAD-028D4CD6C4F5}" type="presParOf" srcId="{EA38AD7B-0636-49C1-B025-907E9BB2C21C}" destId="{0F873035-0FF0-4C29-BBCC-4F8A8FDDA8DF}" srcOrd="0" destOrd="0" presId="urn:microsoft.com/office/officeart/2018/2/layout/IconVerticalSolidList"/>
    <dgm:cxn modelId="{68919C7F-4940-489C-935A-BF697DDCFC16}" type="presParOf" srcId="{EA38AD7B-0636-49C1-B025-907E9BB2C21C}" destId="{ECDF319A-14AB-43FB-855F-874BD7FF0AE9}" srcOrd="1" destOrd="0" presId="urn:microsoft.com/office/officeart/2018/2/layout/IconVerticalSolidList"/>
    <dgm:cxn modelId="{44CAB8F3-9345-45CC-B365-709F53C20617}" type="presParOf" srcId="{EA38AD7B-0636-49C1-B025-907E9BB2C21C}" destId="{A403B835-6724-4927-9DFA-CF92A4DF2447}" srcOrd="2" destOrd="0" presId="urn:microsoft.com/office/officeart/2018/2/layout/IconVerticalSolidList"/>
    <dgm:cxn modelId="{F59F287C-92D7-4223-9242-53A3925B8F8A}" type="presParOf" srcId="{EA38AD7B-0636-49C1-B025-907E9BB2C21C}" destId="{4F360A47-8D75-44F6-81A8-E832DB7245DA}" srcOrd="3" destOrd="0" presId="urn:microsoft.com/office/officeart/2018/2/layout/IconVerticalSolidList"/>
    <dgm:cxn modelId="{CA5D1E38-C809-4BDC-AC2D-BFE90D774067}" type="presParOf" srcId="{EA38AD7B-0636-49C1-B025-907E9BB2C21C}" destId="{447C9F4A-F6BA-4069-95DF-66F2ED7FB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9C1F5-30F8-46BD-BE6D-7167965DE299}">
      <dsp:nvSpPr>
        <dsp:cNvPr id="0" name=""/>
        <dsp:cNvSpPr/>
      </dsp:nvSpPr>
      <dsp:spPr>
        <a:xfrm>
          <a:off x="0" y="5705"/>
          <a:ext cx="8963168" cy="13278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01BBA-CBE6-4852-96BB-2A967B1F69F3}">
      <dsp:nvSpPr>
        <dsp:cNvPr id="0" name=""/>
        <dsp:cNvSpPr/>
      </dsp:nvSpPr>
      <dsp:spPr>
        <a:xfrm>
          <a:off x="401668" y="304467"/>
          <a:ext cx="730306" cy="730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3F971-9043-49F9-8F88-50E7CE30DA2F}">
      <dsp:nvSpPr>
        <dsp:cNvPr id="0" name=""/>
        <dsp:cNvSpPr/>
      </dsp:nvSpPr>
      <dsp:spPr>
        <a:xfrm>
          <a:off x="1533644" y="5705"/>
          <a:ext cx="7428024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dataset has been balanced and further prepared for the predictive modeling analysis.</a:t>
          </a:r>
        </a:p>
      </dsp:txBody>
      <dsp:txXfrm>
        <a:off x="1533644" y="5705"/>
        <a:ext cx="7428024" cy="1327830"/>
      </dsp:txXfrm>
    </dsp:sp>
    <dsp:sp modelId="{5EEB7199-C37A-4F04-9E36-01697DBB4DC6}">
      <dsp:nvSpPr>
        <dsp:cNvPr id="0" name=""/>
        <dsp:cNvSpPr/>
      </dsp:nvSpPr>
      <dsp:spPr>
        <a:xfrm>
          <a:off x="0" y="1665493"/>
          <a:ext cx="8963168" cy="13278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4D270-0C5B-4FA0-A02D-47F7819BBC7D}">
      <dsp:nvSpPr>
        <dsp:cNvPr id="0" name=""/>
        <dsp:cNvSpPr/>
      </dsp:nvSpPr>
      <dsp:spPr>
        <a:xfrm>
          <a:off x="401668" y="1964255"/>
          <a:ext cx="730306" cy="730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7161E-559B-466B-BA96-F8C83511532B}">
      <dsp:nvSpPr>
        <dsp:cNvPr id="0" name=""/>
        <dsp:cNvSpPr/>
      </dsp:nvSpPr>
      <dsp:spPr>
        <a:xfrm>
          <a:off x="1533644" y="1665493"/>
          <a:ext cx="4033425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Four classification algorithms are employed </a:t>
          </a:r>
        </a:p>
      </dsp:txBody>
      <dsp:txXfrm>
        <a:off x="1533644" y="1665493"/>
        <a:ext cx="4033425" cy="1327830"/>
      </dsp:txXfrm>
    </dsp:sp>
    <dsp:sp modelId="{74BECFED-33A8-4EB8-B5C0-803970CBBD06}">
      <dsp:nvSpPr>
        <dsp:cNvPr id="0" name=""/>
        <dsp:cNvSpPr/>
      </dsp:nvSpPr>
      <dsp:spPr>
        <a:xfrm>
          <a:off x="5567070" y="1665493"/>
          <a:ext cx="3394598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K-Nearest Neighbors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Logistic Regression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</a:t>
          </a:r>
        </a:p>
      </dsp:txBody>
      <dsp:txXfrm>
        <a:off x="5567070" y="1665493"/>
        <a:ext cx="3394598" cy="1327830"/>
      </dsp:txXfrm>
    </dsp:sp>
    <dsp:sp modelId="{5D2DCCE5-4C3D-41F5-B19A-BF8AE1DEEC95}">
      <dsp:nvSpPr>
        <dsp:cNvPr id="0" name=""/>
        <dsp:cNvSpPr/>
      </dsp:nvSpPr>
      <dsp:spPr>
        <a:xfrm>
          <a:off x="0" y="3325282"/>
          <a:ext cx="8963168" cy="13278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2A1EC-A13B-47B7-B4C5-EEB0F7F25F4B}">
      <dsp:nvSpPr>
        <dsp:cNvPr id="0" name=""/>
        <dsp:cNvSpPr/>
      </dsp:nvSpPr>
      <dsp:spPr>
        <a:xfrm>
          <a:off x="401668" y="3624044"/>
          <a:ext cx="730306" cy="730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C1583-BAF0-4836-9F1A-16CD41C7A4B1}">
      <dsp:nvSpPr>
        <dsp:cNvPr id="0" name=""/>
        <dsp:cNvSpPr/>
      </dsp:nvSpPr>
      <dsp:spPr>
        <a:xfrm>
          <a:off x="1533644" y="3325282"/>
          <a:ext cx="4033425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Evaluation and testing of the created models</a:t>
          </a:r>
        </a:p>
      </dsp:txBody>
      <dsp:txXfrm>
        <a:off x="1533644" y="3325282"/>
        <a:ext cx="4033425" cy="1327830"/>
      </dsp:txXfrm>
    </dsp:sp>
    <dsp:sp modelId="{AB1AF22B-1EC6-4754-92E1-819B197A56F1}">
      <dsp:nvSpPr>
        <dsp:cNvPr id="0" name=""/>
        <dsp:cNvSpPr/>
      </dsp:nvSpPr>
      <dsp:spPr>
        <a:xfrm>
          <a:off x="5567070" y="3325282"/>
          <a:ext cx="3394598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 has shown better accuracy and more computability for the given dataset.</a:t>
          </a:r>
        </a:p>
      </dsp:txBody>
      <dsp:txXfrm>
        <a:off x="5567070" y="3325282"/>
        <a:ext cx="3394598" cy="1327830"/>
      </dsp:txXfrm>
    </dsp:sp>
    <dsp:sp modelId="{0F873035-0FF0-4C29-BBCC-4F8A8FDDA8DF}">
      <dsp:nvSpPr>
        <dsp:cNvPr id="0" name=""/>
        <dsp:cNvSpPr/>
      </dsp:nvSpPr>
      <dsp:spPr>
        <a:xfrm>
          <a:off x="0" y="4985070"/>
          <a:ext cx="8963168" cy="13278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F319A-14AB-43FB-855F-874BD7FF0AE9}">
      <dsp:nvSpPr>
        <dsp:cNvPr id="0" name=""/>
        <dsp:cNvSpPr/>
      </dsp:nvSpPr>
      <dsp:spPr>
        <a:xfrm>
          <a:off x="401668" y="5283832"/>
          <a:ext cx="730306" cy="730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60A47-8D75-44F6-81A8-E832DB7245DA}">
      <dsp:nvSpPr>
        <dsp:cNvPr id="0" name=""/>
        <dsp:cNvSpPr/>
      </dsp:nvSpPr>
      <dsp:spPr>
        <a:xfrm>
          <a:off x="1533644" y="4985070"/>
          <a:ext cx="4033425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Idea for future work</a:t>
          </a:r>
        </a:p>
      </dsp:txBody>
      <dsp:txXfrm>
        <a:off x="1533644" y="4985070"/>
        <a:ext cx="4033425" cy="1327830"/>
      </dsp:txXfrm>
    </dsp:sp>
    <dsp:sp modelId="{447C9F4A-F6BA-4069-95DF-66F2ED7FB87A}">
      <dsp:nvSpPr>
        <dsp:cNvPr id="0" name=""/>
        <dsp:cNvSpPr/>
      </dsp:nvSpPr>
      <dsp:spPr>
        <a:xfrm>
          <a:off x="5567070" y="4985070"/>
          <a:ext cx="3394598" cy="1327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29" tIns="140529" rIns="140529" bIns="1405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Development of the decision Tree to improv its accuracy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 of more data to the dataset to compensate for the missing values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Taking other factors such as the age of car drivers into account for the prediction of accident  severity</a:t>
          </a:r>
        </a:p>
      </dsp:txBody>
      <dsp:txXfrm>
        <a:off x="5567070" y="4985070"/>
        <a:ext cx="3394598" cy="132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8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878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03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5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E80D34-1C2B-4130-8B7C-ACB5D1FAC7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CAABFC-4ED3-48D6-9296-7456B1BF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7D0564-99CA-4F56-83B7-23ADB7E30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0359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6BC541-1A15-459B-B3E1-ADEFC2855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effectLst/>
                <a:latin typeface="OpenSans-light"/>
              </a:rPr>
              <a:t>Car accident severity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CE12-813E-4EEF-837D-6C978F8B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chemeClr val="tx1"/>
                </a:solidFill>
                <a:effectLst/>
                <a:latin typeface="OpenSans-light"/>
              </a:rPr>
              <a:t>Capstone Project 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84F9-64C4-4BBC-9D1B-FD507E1B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1" y="5444526"/>
            <a:ext cx="11846835" cy="1507067"/>
          </a:xfrm>
        </p:spPr>
        <p:txBody>
          <a:bodyPr/>
          <a:lstStyle/>
          <a:p>
            <a:r>
              <a:rPr lang="en-US" dirty="0"/>
              <a:t>Modeling, Evaluation and Testing_1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121C-89D7-44DB-8D76-3FF59357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67" y="1016802"/>
            <a:ext cx="6628543" cy="2036852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/>
              <a:t>Modeling using K-Nearest Neighbors </a:t>
            </a:r>
          </a:p>
          <a:p>
            <a:pPr marL="457200" lvl="1" indent="0">
              <a:buNone/>
            </a:pPr>
            <a:r>
              <a:rPr lang="en-US" dirty="0"/>
              <a:t>					KNN classifier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9BA43-CAB8-4006-9488-6881A46F84EA}"/>
              </a:ext>
            </a:extLst>
          </p:cNvPr>
          <p:cNvSpPr txBox="1">
            <a:spLocks/>
          </p:cNvSpPr>
          <p:nvPr/>
        </p:nvSpPr>
        <p:spPr>
          <a:xfrm>
            <a:off x="150811" y="659940"/>
            <a:ext cx="5605285" cy="26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Normalization of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Using preprocessing standard scalar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Splitting into train-test 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80% training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20% test set</a:t>
            </a:r>
          </a:p>
          <a:p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C6C8C7D-D462-4F64-8571-F603B110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68" y="2097855"/>
            <a:ext cx="5016942" cy="33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10AC62-5A18-4185-A7E9-DC09F2D2555B}"/>
              </a:ext>
            </a:extLst>
          </p:cNvPr>
          <p:cNvSpPr txBox="1">
            <a:spLocks/>
          </p:cNvSpPr>
          <p:nvPr/>
        </p:nvSpPr>
        <p:spPr>
          <a:xfrm>
            <a:off x="-495618" y="3230664"/>
            <a:ext cx="5771886" cy="2036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r>
              <a:rPr lang="en-US" sz="2000" dirty="0"/>
              <a:t>         		Best K =8</a:t>
            </a:r>
          </a:p>
          <a:p>
            <a:pPr marL="1371600" lvl="3" indent="0">
              <a:buNone/>
            </a:pPr>
            <a:r>
              <a:rPr lang="en-US" sz="2000" dirty="0"/>
              <a:t>Obtained KNN accuracy = 0.73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6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9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3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7398695-D327-4CAC-AE36-D8318A6A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537031"/>
            <a:ext cx="5641063" cy="3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B19F-8DB6-43EA-A46A-62ACA57E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519" y="1061771"/>
            <a:ext cx="4667241" cy="292259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496F"/>
                </a:solidFill>
              </a:rPr>
              <a:t>Other applied classification techniques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496F"/>
                </a:solidFill>
              </a:rPr>
              <a:t>Decision Tree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F496F"/>
                </a:solidFill>
              </a:rPr>
              <a:t>Obtained Accuracy = 0.74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F496F"/>
                </a:solidFill>
              </a:rPr>
              <a:t>Logistic Regression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496F"/>
                </a:solidFill>
              </a:rPr>
              <a:t>Obtained Accuracy = 0.7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F496F"/>
                </a:solidFill>
              </a:rPr>
              <a:t>Random Forest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496F"/>
                </a:solidFill>
              </a:rPr>
              <a:t>Obtained Accuracy= 0.71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rgbClr val="0F496F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10254" name="Group 19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8A587D8-754D-4DD2-8087-61BF5A30555C}"/>
              </a:ext>
            </a:extLst>
          </p:cNvPr>
          <p:cNvSpPr txBox="1">
            <a:spLocks/>
          </p:cNvSpPr>
          <p:nvPr/>
        </p:nvSpPr>
        <p:spPr>
          <a:xfrm>
            <a:off x="0" y="5579534"/>
            <a:ext cx="1184683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Modeling, Evaluation and Testing_2</a:t>
            </a:r>
          </a:p>
        </p:txBody>
      </p:sp>
    </p:spTree>
    <p:extLst>
      <p:ext uri="{BB962C8B-B14F-4D97-AF65-F5344CB8AC3E}">
        <p14:creationId xmlns:p14="http://schemas.microsoft.com/office/powerpoint/2010/main" val="1181545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6BC52AF4-ED68-4AC5-B75D-6CA2E9E4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26724"/>
            <a:ext cx="7760606" cy="4570865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545C-EF44-46FF-A264-9C4C2CBE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311" y="1448179"/>
            <a:ext cx="4419171" cy="3575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Decision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Better accuracy score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More compatibility with the unscaled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Less sensitivity to the missing values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5A69BE-DE61-414B-B681-8F8C651612CC}"/>
              </a:ext>
            </a:extLst>
          </p:cNvPr>
          <p:cNvSpPr txBox="1">
            <a:spLocks/>
          </p:cNvSpPr>
          <p:nvPr/>
        </p:nvSpPr>
        <p:spPr>
          <a:xfrm>
            <a:off x="0" y="5350933"/>
            <a:ext cx="1184683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Modeling, Evaluation and Testing_3</a:t>
            </a:r>
          </a:p>
        </p:txBody>
      </p:sp>
    </p:spTree>
    <p:extLst>
      <p:ext uri="{BB962C8B-B14F-4D97-AF65-F5344CB8AC3E}">
        <p14:creationId xmlns:p14="http://schemas.microsoft.com/office/powerpoint/2010/main" val="21218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655B0C-B4DB-4E65-B5BF-3C002D19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795" y="685800"/>
            <a:ext cx="3043896" cy="324861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Conclusion and Outlook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FD5770-B7BA-4A04-BFC2-FBBA43157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53001"/>
              </p:ext>
            </p:extLst>
          </p:nvPr>
        </p:nvGraphicFramePr>
        <p:xfrm>
          <a:off x="184936" y="246579"/>
          <a:ext cx="8963168" cy="6318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05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203DE-5F94-4910-80D3-39792305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Background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C04F-F2A7-4E41-9F52-F27A97A9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015" y="819363"/>
            <a:ext cx="6527826" cy="489204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High number of road traffic accidents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17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ver 3000 people dying on the world's roads every day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tx1"/>
                </a:solidFill>
              </a:rPr>
              <a:t>Can Data Science help to predict the Severity of Car Accidents?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92D050"/>
                </a:solidFill>
              </a:rPr>
              <a:t>Development of Machine Learning Algorithms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Identification of the trend and patterns in the data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Benefiting from an automated mining process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</a:rPr>
              <a:t>The capacity present for the improvement</a:t>
            </a:r>
          </a:p>
        </p:txBody>
      </p:sp>
    </p:spTree>
    <p:extLst>
      <p:ext uri="{BB962C8B-B14F-4D97-AF65-F5344CB8AC3E}">
        <p14:creationId xmlns:p14="http://schemas.microsoft.com/office/powerpoint/2010/main" val="63941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966D-C0D5-44B8-8238-5FC44C7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807" y="4755216"/>
            <a:ext cx="7350079" cy="150706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3C30-946B-440A-8172-4C133F25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" y="1714338"/>
            <a:ext cx="7350079" cy="3615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Understanding and Preparation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Source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Provided by the SDOT Traffic Management Division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/>
              <a:t>       Traffic Roads Group, Seattle (2004_Present)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Balancing: Using resampling technique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Cleaning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Identify and handling of missing values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numeric values by mean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categorical values by the frequency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Conversion of categorical values to numeric values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D27AE-7592-4C94-A90B-AC7E6FBA5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" b="-5"/>
          <a:stretch/>
        </p:blipFill>
        <p:spPr bwMode="auto">
          <a:xfrm>
            <a:off x="8314287" y="570647"/>
            <a:ext cx="3239538" cy="2226520"/>
          </a:xfrm>
          <a:custGeom>
            <a:avLst/>
            <a:gdLst/>
            <a:ahLst/>
            <a:cxnLst/>
            <a:rect l="l" t="t" r="r" b="b"/>
            <a:pathLst>
              <a:path w="3239538" h="2226520">
                <a:moveTo>
                  <a:pt x="322464" y="0"/>
                </a:moveTo>
                <a:lnTo>
                  <a:pt x="3239538" y="0"/>
                </a:lnTo>
                <a:lnTo>
                  <a:pt x="3239538" y="2226520"/>
                </a:lnTo>
                <a:lnTo>
                  <a:pt x="0" y="2226520"/>
                </a:lnTo>
                <a:lnTo>
                  <a:pt x="0" y="32246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B093DC-DCDB-4331-A68B-B23E5769F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" r="-1" b="2455"/>
          <a:stretch/>
        </p:blipFill>
        <p:spPr bwMode="auto">
          <a:xfrm>
            <a:off x="6965704" y="3258310"/>
            <a:ext cx="3239538" cy="2111747"/>
          </a:xfrm>
          <a:custGeom>
            <a:avLst/>
            <a:gdLst/>
            <a:ahLst/>
            <a:cxnLst/>
            <a:rect l="l" t="t" r="r" b="b"/>
            <a:pathLst>
              <a:path w="3239538" h="2111747">
                <a:moveTo>
                  <a:pt x="0" y="0"/>
                </a:moveTo>
                <a:lnTo>
                  <a:pt x="3239538" y="0"/>
                </a:lnTo>
                <a:lnTo>
                  <a:pt x="3239538" y="1789284"/>
                </a:lnTo>
                <a:lnTo>
                  <a:pt x="2917075" y="2111747"/>
                </a:lnTo>
                <a:lnTo>
                  <a:pt x="0" y="2111747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9C141F8-CE48-4942-96D4-064441B8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07B58E-99D1-4FEC-B11F-FE6948EDC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BD549-A555-431E-AFB0-E7EDEC751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25E927D-5C7D-4188-92C9-3FDF656B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D56B0C-08D0-4CD1-B7DF-65B976B0E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EFC9CB1-36CE-4BB8-8639-4F568165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4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1F28-D254-4488-A681-441FC698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Dropping irrelevant information including: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inter-organizational codes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Redundant descriptive 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Repeating values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1F4450-EAFC-4792-AFEE-161D894D3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51612"/>
              </p:ext>
            </p:extLst>
          </p:nvPr>
        </p:nvGraphicFramePr>
        <p:xfrm>
          <a:off x="243165" y="401337"/>
          <a:ext cx="5449182" cy="579292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45173">
                  <a:extLst>
                    <a:ext uri="{9D8B030D-6E8A-4147-A177-3AD203B41FA5}">
                      <a16:colId xmlns:a16="http://schemas.microsoft.com/office/drawing/2014/main" val="3038405372"/>
                    </a:ext>
                  </a:extLst>
                </a:gridCol>
                <a:gridCol w="1371673">
                  <a:extLst>
                    <a:ext uri="{9D8B030D-6E8A-4147-A177-3AD203B41FA5}">
                      <a16:colId xmlns:a16="http://schemas.microsoft.com/office/drawing/2014/main" val="2875568741"/>
                    </a:ext>
                  </a:extLst>
                </a:gridCol>
                <a:gridCol w="3532336">
                  <a:extLst>
                    <a:ext uri="{9D8B030D-6E8A-4147-A177-3AD203B41FA5}">
                      <a16:colId xmlns:a16="http://schemas.microsoft.com/office/drawing/2014/main" val="2692846072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cap="all" spc="15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en-US" sz="12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424132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LONGITUDE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Longitude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820947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LATITUDE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Latitude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38138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PERSONCOUNT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Total number of people involved in the collision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82581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VEHCOUNT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The number of vehicles involved in the collision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37062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JUNCTIONTYPE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Category of junction at which collision took place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879811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INATTENTIONIND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Whether or not collision was due to inattention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5581"/>
                  </a:ext>
                </a:extLst>
              </a:tr>
              <a:tr h="563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WEATHER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A description of the weather conditions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during the time of the collision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17192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ROADCOND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The condition of the road during the collision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04819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LIGHTCOND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The light conditions during the collision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30414"/>
                  </a:ext>
                </a:extLst>
              </a:tr>
              <a:tr h="364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SPEEDING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Whether or not speeding was a factor in the collision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91" marR="65891" marT="65891" marB="658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59570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EF77A5D0-B46E-446A-B511-A49CCB1C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538" y="329780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8158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83160-7BAD-4DB5-818A-A59322F6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67" y="5036963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Explanatory Data analysis_1</a:t>
            </a:r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51ED9-4331-4247-9F99-12871D46B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9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FB7022-2A2D-4602-B6CF-94B877097E3A}"/>
              </a:ext>
            </a:extLst>
          </p:cNvPr>
          <p:cNvSpPr txBox="1"/>
          <p:nvPr/>
        </p:nvSpPr>
        <p:spPr>
          <a:xfrm>
            <a:off x="1049959" y="4351163"/>
            <a:ext cx="1003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map with markers of the accident locations in Seattle (300 data points)</a:t>
            </a:r>
          </a:p>
        </p:txBody>
      </p:sp>
    </p:spTree>
    <p:extLst>
      <p:ext uri="{BB962C8B-B14F-4D97-AF65-F5344CB8AC3E}">
        <p14:creationId xmlns:p14="http://schemas.microsoft.com/office/powerpoint/2010/main" val="68639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4B52EA50-5E93-43A8-83CD-03D35E5A73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2567" y="168326"/>
            <a:ext cx="10334838" cy="5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3ED51393-B54B-4731-B284-FC356366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72" y="168326"/>
            <a:ext cx="10334838" cy="50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239C99E1-7D62-49FE-8F66-5D8B3705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" y="5343595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Explanatory Data analysis_2</a:t>
            </a:r>
          </a:p>
        </p:txBody>
      </p:sp>
    </p:spTree>
    <p:extLst>
      <p:ext uri="{BB962C8B-B14F-4D97-AF65-F5344CB8AC3E}">
        <p14:creationId xmlns:p14="http://schemas.microsoft.com/office/powerpoint/2010/main" val="402947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239C99E1-7D62-49FE-8F66-5D8B3705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" y="5343595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Explanatory Data analysis_3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0003D2B-05DE-4256-B5B8-8E00CF16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70" y="129283"/>
            <a:ext cx="6864998" cy="43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74869D9-0B5C-49A3-B381-FF720CFB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838200"/>
            <a:ext cx="82105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239C99E1-7D62-49FE-8F66-5D8B3705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" y="5343595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Explanatory Data analysis_4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848B643-F7D6-4C7A-B517-F5D519BD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8376" y="756439"/>
            <a:ext cx="10801017" cy="52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FFABD7-18A5-4310-B623-66351A78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39" y="455609"/>
            <a:ext cx="10919404" cy="55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25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239C99E1-7D62-49FE-8F66-5D8B3705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" y="5343595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Explanatory Data analysis_5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47D781-E53D-4766-B0F5-1522CE73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5092" y="419376"/>
            <a:ext cx="11046817" cy="53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73CD1B-9CB4-4572-A65F-4BEB10FA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05" y="179202"/>
            <a:ext cx="11721883" cy="56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72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463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OpenSans-light</vt:lpstr>
      <vt:lpstr>Wingdings</vt:lpstr>
      <vt:lpstr>Wingdings 3</vt:lpstr>
      <vt:lpstr>Slice</vt:lpstr>
      <vt:lpstr>Car accident severity</vt:lpstr>
      <vt:lpstr>Background</vt:lpstr>
      <vt:lpstr>Data</vt:lpstr>
      <vt:lpstr>Feature Selection</vt:lpstr>
      <vt:lpstr>Explanatory Data analysis_1</vt:lpstr>
      <vt:lpstr>Explanatory Data analysis_2</vt:lpstr>
      <vt:lpstr>Explanatory Data analysis_3</vt:lpstr>
      <vt:lpstr>Explanatory Data analysis_4</vt:lpstr>
      <vt:lpstr>Explanatory Data analysis_5</vt:lpstr>
      <vt:lpstr>Modeling, Evaluation and Testing_1</vt:lpstr>
      <vt:lpstr>PowerPoint Presentation</vt:lpstr>
      <vt:lpstr>PowerPoint Presentation</vt:lpstr>
      <vt:lpstr>Conclusion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tjp</dc:creator>
  <cp:lastModifiedBy>tjp</cp:lastModifiedBy>
  <cp:revision>5</cp:revision>
  <dcterms:created xsi:type="dcterms:W3CDTF">2020-08-23T22:33:07Z</dcterms:created>
  <dcterms:modified xsi:type="dcterms:W3CDTF">2020-08-24T04:51:40Z</dcterms:modified>
</cp:coreProperties>
</file>