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1"/>
  </p:notesMasterIdLst>
  <p:sldIdLst>
    <p:sldId id="256" r:id="rId3"/>
    <p:sldId id="257" r:id="rId4"/>
    <p:sldId id="258" r:id="rId5"/>
    <p:sldId id="272" r:id="rId6"/>
    <p:sldId id="260" r:id="rId7"/>
    <p:sldId id="261" r:id="rId8"/>
    <p:sldId id="271" r:id="rId9"/>
    <p:sldId id="270"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DM Serif Display" pitchFamily="2" charset="0"/>
      <p:regular r:id="rId16"/>
      <p:italic r:id="rId17"/>
    </p:embeddedFont>
    <p:embeddedFont>
      <p:font typeface="Fira Sans Extra Condensed Medium" panose="020B060402020202020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pen Sans Light" panose="020B0306030504020204" pitchFamily="34" charset="0"/>
      <p:regular r:id="rId26"/>
      <p:bold r:id="rId27"/>
      <p:italic r:id="rId28"/>
      <p:boldItalic r:id="rId29"/>
    </p:embeddedFont>
    <p:embeddedFont>
      <p:font typeface="Proxima Nova" panose="020B0604020202020204" charset="0"/>
      <p:regular r:id="rId30"/>
      <p:bold r:id="rId31"/>
      <p:italic r:id="rId32"/>
      <p:boldItalic r:id="rId33"/>
    </p:embeddedFont>
    <p:embeddedFont>
      <p:font typeface="Proxima Nova Semibold" panose="020B0604020202020204" charset="0"/>
      <p:regular r:id="rId34"/>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3803"/>
    <a:srgbClr val="C765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51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heme" Target="theme/theme1.xml"/><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fc605844a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fc605844a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fc605844a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fc605844a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77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fc605844a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fc605844a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fc605844a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fc605844a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0fc605844a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0fc605844a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49550" y="1472625"/>
            <a:ext cx="42450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1pPr>
            <a:lvl2pPr lvl="1"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2pPr>
            <a:lvl3pPr lvl="2"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3pPr>
            <a:lvl4pPr lvl="3"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4pPr>
            <a:lvl5pPr lvl="4"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5pPr>
            <a:lvl6pPr lvl="5"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6pPr>
            <a:lvl7pPr lvl="6"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7pPr>
            <a:lvl8pPr lvl="7"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8pPr>
            <a:lvl9pPr lvl="8"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9pPr>
          </a:lstStyle>
          <a:p>
            <a:endParaRPr/>
          </a:p>
        </p:txBody>
      </p:sp>
      <p:sp>
        <p:nvSpPr>
          <p:cNvPr id="10" name="Google Shape;10;p2"/>
          <p:cNvSpPr txBox="1">
            <a:spLocks noGrp="1"/>
          </p:cNvSpPr>
          <p:nvPr>
            <p:ph type="subTitle" idx="1"/>
          </p:nvPr>
        </p:nvSpPr>
        <p:spPr>
          <a:xfrm>
            <a:off x="2070875" y="2901600"/>
            <a:ext cx="50022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CCCCCC"/>
              </a:buClr>
              <a:buSzPts val="1200"/>
              <a:buNone/>
              <a:defRPr>
                <a:solidFill>
                  <a:srgbClr val="CCCCCC"/>
                </a:solidFill>
              </a:defRPr>
            </a:lvl1pPr>
            <a:lvl2pPr lvl="1" algn="ctr" rtl="0">
              <a:lnSpc>
                <a:spcPct val="100000"/>
              </a:lnSpc>
              <a:spcBef>
                <a:spcPts val="0"/>
              </a:spcBef>
              <a:spcAft>
                <a:spcPts val="0"/>
              </a:spcAft>
              <a:buClr>
                <a:srgbClr val="CCCCCC"/>
              </a:buClr>
              <a:buSzPts val="2800"/>
              <a:buNone/>
              <a:defRPr sz="2800">
                <a:solidFill>
                  <a:srgbClr val="CCCCCC"/>
                </a:solidFill>
              </a:defRPr>
            </a:lvl2pPr>
            <a:lvl3pPr lvl="2" algn="ctr" rtl="0">
              <a:lnSpc>
                <a:spcPct val="100000"/>
              </a:lnSpc>
              <a:spcBef>
                <a:spcPts val="0"/>
              </a:spcBef>
              <a:spcAft>
                <a:spcPts val="0"/>
              </a:spcAft>
              <a:buClr>
                <a:srgbClr val="CCCCCC"/>
              </a:buClr>
              <a:buSzPts val="2800"/>
              <a:buNone/>
              <a:defRPr sz="2800">
                <a:solidFill>
                  <a:srgbClr val="CCCCCC"/>
                </a:solidFill>
              </a:defRPr>
            </a:lvl3pPr>
            <a:lvl4pPr lvl="3" algn="ctr" rtl="0">
              <a:lnSpc>
                <a:spcPct val="100000"/>
              </a:lnSpc>
              <a:spcBef>
                <a:spcPts val="0"/>
              </a:spcBef>
              <a:spcAft>
                <a:spcPts val="0"/>
              </a:spcAft>
              <a:buClr>
                <a:srgbClr val="CCCCCC"/>
              </a:buClr>
              <a:buSzPts val="2800"/>
              <a:buNone/>
              <a:defRPr sz="2800">
                <a:solidFill>
                  <a:srgbClr val="CCCCCC"/>
                </a:solidFill>
              </a:defRPr>
            </a:lvl4pPr>
            <a:lvl5pPr lvl="4" algn="ctr" rtl="0">
              <a:lnSpc>
                <a:spcPct val="100000"/>
              </a:lnSpc>
              <a:spcBef>
                <a:spcPts val="0"/>
              </a:spcBef>
              <a:spcAft>
                <a:spcPts val="0"/>
              </a:spcAft>
              <a:buClr>
                <a:srgbClr val="CCCCCC"/>
              </a:buClr>
              <a:buSzPts val="2800"/>
              <a:buNone/>
              <a:defRPr sz="2800">
                <a:solidFill>
                  <a:srgbClr val="CCCCCC"/>
                </a:solidFill>
              </a:defRPr>
            </a:lvl5pPr>
            <a:lvl6pPr lvl="5" algn="ctr" rtl="0">
              <a:lnSpc>
                <a:spcPct val="100000"/>
              </a:lnSpc>
              <a:spcBef>
                <a:spcPts val="0"/>
              </a:spcBef>
              <a:spcAft>
                <a:spcPts val="0"/>
              </a:spcAft>
              <a:buClr>
                <a:srgbClr val="CCCCCC"/>
              </a:buClr>
              <a:buSzPts val="2800"/>
              <a:buNone/>
              <a:defRPr sz="2800">
                <a:solidFill>
                  <a:srgbClr val="CCCCCC"/>
                </a:solidFill>
              </a:defRPr>
            </a:lvl6pPr>
            <a:lvl7pPr lvl="6" algn="ctr" rtl="0">
              <a:lnSpc>
                <a:spcPct val="100000"/>
              </a:lnSpc>
              <a:spcBef>
                <a:spcPts val="0"/>
              </a:spcBef>
              <a:spcAft>
                <a:spcPts val="0"/>
              </a:spcAft>
              <a:buClr>
                <a:srgbClr val="CCCCCC"/>
              </a:buClr>
              <a:buSzPts val="2800"/>
              <a:buNone/>
              <a:defRPr sz="2800">
                <a:solidFill>
                  <a:srgbClr val="CCCCCC"/>
                </a:solidFill>
              </a:defRPr>
            </a:lvl7pPr>
            <a:lvl8pPr lvl="7" algn="ctr" rtl="0">
              <a:lnSpc>
                <a:spcPct val="100000"/>
              </a:lnSpc>
              <a:spcBef>
                <a:spcPts val="0"/>
              </a:spcBef>
              <a:spcAft>
                <a:spcPts val="0"/>
              </a:spcAft>
              <a:buClr>
                <a:srgbClr val="CCCCCC"/>
              </a:buClr>
              <a:buSzPts val="2800"/>
              <a:buNone/>
              <a:defRPr sz="2800">
                <a:solidFill>
                  <a:srgbClr val="CCCCCC"/>
                </a:solidFill>
              </a:defRPr>
            </a:lvl8pPr>
            <a:lvl9pPr lvl="8" algn="ctr" rtl="0">
              <a:lnSpc>
                <a:spcPct val="100000"/>
              </a:lnSpc>
              <a:spcBef>
                <a:spcPts val="0"/>
              </a:spcBef>
              <a:spcAft>
                <a:spcPts val="0"/>
              </a:spcAft>
              <a:buClr>
                <a:srgbClr val="CCCCCC"/>
              </a:buClr>
              <a:buSzPts val="2800"/>
              <a:buNone/>
              <a:defRPr sz="2800">
                <a:solidFill>
                  <a:srgbClr val="CCCCCC"/>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line design 3">
  <p:cSld name="CUSTOM_20">
    <p:spTree>
      <p:nvGrpSpPr>
        <p:cNvPr id="1" name="Shape 75"/>
        <p:cNvGrpSpPr/>
        <p:nvPr/>
      </p:nvGrpSpPr>
      <p:grpSpPr>
        <a:xfrm>
          <a:off x="0" y="0"/>
          <a:ext cx="0" cy="0"/>
          <a:chOff x="0" y="0"/>
          <a:chExt cx="0" cy="0"/>
        </a:xfrm>
      </p:grpSpPr>
      <p:sp>
        <p:nvSpPr>
          <p:cNvPr id="76" name="Google Shape;76;p13"/>
          <p:cNvSpPr txBox="1">
            <a:spLocks noGrp="1"/>
          </p:cNvSpPr>
          <p:nvPr>
            <p:ph type="ctrTitle"/>
          </p:nvPr>
        </p:nvSpPr>
        <p:spPr>
          <a:xfrm flipH="1">
            <a:off x="4101725" y="2243225"/>
            <a:ext cx="2755800" cy="192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CCCCC"/>
              </a:buClr>
              <a:buSzPts val="3600"/>
              <a:buNone/>
              <a:defRPr sz="3600">
                <a:solidFill>
                  <a:srgbClr val="CCCCCC"/>
                </a:solidFill>
              </a:defRPr>
            </a:lvl1pPr>
            <a:lvl2pPr lvl="1" rtl="0">
              <a:spcBef>
                <a:spcPts val="0"/>
              </a:spcBef>
              <a:spcAft>
                <a:spcPts val="0"/>
              </a:spcAft>
              <a:buClr>
                <a:srgbClr val="CCCCCC"/>
              </a:buClr>
              <a:buSzPts val="6500"/>
              <a:buNone/>
              <a:defRPr sz="6500">
                <a:solidFill>
                  <a:srgbClr val="CCCCCC"/>
                </a:solidFill>
              </a:defRPr>
            </a:lvl2pPr>
            <a:lvl3pPr lvl="2" rtl="0">
              <a:spcBef>
                <a:spcPts val="0"/>
              </a:spcBef>
              <a:spcAft>
                <a:spcPts val="0"/>
              </a:spcAft>
              <a:buClr>
                <a:srgbClr val="CCCCCC"/>
              </a:buClr>
              <a:buSzPts val="6500"/>
              <a:buNone/>
              <a:defRPr sz="6500">
                <a:solidFill>
                  <a:srgbClr val="CCCCCC"/>
                </a:solidFill>
              </a:defRPr>
            </a:lvl3pPr>
            <a:lvl4pPr lvl="3" rtl="0">
              <a:spcBef>
                <a:spcPts val="0"/>
              </a:spcBef>
              <a:spcAft>
                <a:spcPts val="0"/>
              </a:spcAft>
              <a:buClr>
                <a:srgbClr val="CCCCCC"/>
              </a:buClr>
              <a:buSzPts val="6500"/>
              <a:buNone/>
              <a:defRPr sz="6500">
                <a:solidFill>
                  <a:srgbClr val="CCCCCC"/>
                </a:solidFill>
              </a:defRPr>
            </a:lvl4pPr>
            <a:lvl5pPr lvl="4" rtl="0">
              <a:spcBef>
                <a:spcPts val="0"/>
              </a:spcBef>
              <a:spcAft>
                <a:spcPts val="0"/>
              </a:spcAft>
              <a:buClr>
                <a:srgbClr val="CCCCCC"/>
              </a:buClr>
              <a:buSzPts val="6500"/>
              <a:buNone/>
              <a:defRPr sz="6500">
                <a:solidFill>
                  <a:srgbClr val="CCCCCC"/>
                </a:solidFill>
              </a:defRPr>
            </a:lvl5pPr>
            <a:lvl6pPr lvl="5" rtl="0">
              <a:spcBef>
                <a:spcPts val="0"/>
              </a:spcBef>
              <a:spcAft>
                <a:spcPts val="0"/>
              </a:spcAft>
              <a:buClr>
                <a:srgbClr val="CCCCCC"/>
              </a:buClr>
              <a:buSzPts val="6500"/>
              <a:buNone/>
              <a:defRPr sz="6500">
                <a:solidFill>
                  <a:srgbClr val="CCCCCC"/>
                </a:solidFill>
              </a:defRPr>
            </a:lvl6pPr>
            <a:lvl7pPr lvl="6" rtl="0">
              <a:spcBef>
                <a:spcPts val="0"/>
              </a:spcBef>
              <a:spcAft>
                <a:spcPts val="0"/>
              </a:spcAft>
              <a:buClr>
                <a:srgbClr val="CCCCCC"/>
              </a:buClr>
              <a:buSzPts val="6500"/>
              <a:buNone/>
              <a:defRPr sz="6500">
                <a:solidFill>
                  <a:srgbClr val="CCCCCC"/>
                </a:solidFill>
              </a:defRPr>
            </a:lvl7pPr>
            <a:lvl8pPr lvl="7" rtl="0">
              <a:spcBef>
                <a:spcPts val="0"/>
              </a:spcBef>
              <a:spcAft>
                <a:spcPts val="0"/>
              </a:spcAft>
              <a:buClr>
                <a:srgbClr val="CCCCCC"/>
              </a:buClr>
              <a:buSzPts val="6500"/>
              <a:buNone/>
              <a:defRPr sz="6500">
                <a:solidFill>
                  <a:srgbClr val="CCCCCC"/>
                </a:solidFill>
              </a:defRPr>
            </a:lvl8pPr>
            <a:lvl9pPr lvl="8" rtl="0">
              <a:spcBef>
                <a:spcPts val="0"/>
              </a:spcBef>
              <a:spcAft>
                <a:spcPts val="0"/>
              </a:spcAft>
              <a:buClr>
                <a:srgbClr val="CCCCCC"/>
              </a:buClr>
              <a:buSzPts val="6500"/>
              <a:buNone/>
              <a:defRPr sz="6500">
                <a:solidFill>
                  <a:srgbClr val="CCCCCC"/>
                </a:solidFill>
              </a:defRPr>
            </a:lvl9pPr>
          </a:lstStyle>
          <a:p>
            <a:endParaRPr/>
          </a:p>
        </p:txBody>
      </p:sp>
      <p:sp>
        <p:nvSpPr>
          <p:cNvPr id="77" name="Google Shape;77;p13"/>
          <p:cNvSpPr txBox="1">
            <a:spLocks noGrp="1"/>
          </p:cNvSpPr>
          <p:nvPr>
            <p:ph type="title" idx="2" hasCustomPrompt="1"/>
          </p:nvPr>
        </p:nvSpPr>
        <p:spPr>
          <a:xfrm flipH="1">
            <a:off x="-5174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78" name="Google Shape;78;p13"/>
          <p:cNvSpPr/>
          <p:nvPr/>
        </p:nvSpPr>
        <p:spPr>
          <a:xfrm>
            <a:off x="26093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s 2">
  <p:cSld name="CUSTOM_6_1_1_1">
    <p:spTree>
      <p:nvGrpSpPr>
        <p:cNvPr id="1" name="Shape 79"/>
        <p:cNvGrpSpPr/>
        <p:nvPr/>
      </p:nvGrpSpPr>
      <p:grpSpPr>
        <a:xfrm>
          <a:off x="0" y="0"/>
          <a:ext cx="0" cy="0"/>
          <a:chOff x="0" y="0"/>
          <a:chExt cx="0" cy="0"/>
        </a:xfrm>
      </p:grpSpPr>
      <p:sp>
        <p:nvSpPr>
          <p:cNvPr id="80" name="Google Shape;80;p14"/>
          <p:cNvSpPr txBox="1">
            <a:spLocks noGrp="1"/>
          </p:cNvSpPr>
          <p:nvPr>
            <p:ph type="ctrTitle"/>
          </p:nvPr>
        </p:nvSpPr>
        <p:spPr>
          <a:xfrm>
            <a:off x="2120944" y="1395950"/>
            <a:ext cx="24294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81" name="Google Shape;81;p14"/>
          <p:cNvSpPr txBox="1">
            <a:spLocks noGrp="1"/>
          </p:cNvSpPr>
          <p:nvPr>
            <p:ph type="subTitle" idx="1"/>
          </p:nvPr>
        </p:nvSpPr>
        <p:spPr>
          <a:xfrm>
            <a:off x="2120944" y="1857424"/>
            <a:ext cx="18264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2" name="Google Shape;82;p14"/>
          <p:cNvSpPr txBox="1">
            <a:spLocks noGrp="1"/>
          </p:cNvSpPr>
          <p:nvPr>
            <p:ph type="ctrTitle" idx="2"/>
          </p:nvPr>
        </p:nvSpPr>
        <p:spPr>
          <a:xfrm>
            <a:off x="4593656" y="1392550"/>
            <a:ext cx="2429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83" name="Google Shape;83;p14"/>
          <p:cNvSpPr txBox="1">
            <a:spLocks noGrp="1"/>
          </p:cNvSpPr>
          <p:nvPr>
            <p:ph type="subTitle" idx="3"/>
          </p:nvPr>
        </p:nvSpPr>
        <p:spPr>
          <a:xfrm>
            <a:off x="5196656" y="1854021"/>
            <a:ext cx="18264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84" name="Google Shape;84;p14"/>
          <p:cNvSpPr txBox="1">
            <a:spLocks noGrp="1"/>
          </p:cNvSpPr>
          <p:nvPr>
            <p:ph type="ctrTitle" idx="4"/>
          </p:nvPr>
        </p:nvSpPr>
        <p:spPr>
          <a:xfrm>
            <a:off x="2120944" y="2921676"/>
            <a:ext cx="24294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85" name="Google Shape;85;p14"/>
          <p:cNvSpPr txBox="1">
            <a:spLocks noGrp="1"/>
          </p:cNvSpPr>
          <p:nvPr>
            <p:ph type="subTitle" idx="5"/>
          </p:nvPr>
        </p:nvSpPr>
        <p:spPr>
          <a:xfrm>
            <a:off x="2120944" y="3383150"/>
            <a:ext cx="18264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6" name="Google Shape;86;p14"/>
          <p:cNvSpPr txBox="1">
            <a:spLocks noGrp="1"/>
          </p:cNvSpPr>
          <p:nvPr>
            <p:ph type="ctrTitle" idx="6"/>
          </p:nvPr>
        </p:nvSpPr>
        <p:spPr>
          <a:xfrm>
            <a:off x="4593656" y="2918279"/>
            <a:ext cx="2429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87" name="Google Shape;87;p14"/>
          <p:cNvSpPr txBox="1">
            <a:spLocks noGrp="1"/>
          </p:cNvSpPr>
          <p:nvPr>
            <p:ph type="subTitle" idx="7"/>
          </p:nvPr>
        </p:nvSpPr>
        <p:spPr>
          <a:xfrm>
            <a:off x="5196656" y="3379749"/>
            <a:ext cx="18264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88" name="Google Shape;88;p14"/>
          <p:cNvSpPr txBox="1">
            <a:spLocks noGrp="1"/>
          </p:cNvSpPr>
          <p:nvPr>
            <p:ph type="ctrTitle" idx="8"/>
          </p:nvPr>
        </p:nvSpPr>
        <p:spPr>
          <a:xfrm>
            <a:off x="723600" y="470625"/>
            <a:ext cx="14976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1">
  <p:cSld name="CUSTOM_21">
    <p:spTree>
      <p:nvGrpSpPr>
        <p:cNvPr id="1" name="Shape 89"/>
        <p:cNvGrpSpPr/>
        <p:nvPr/>
      </p:nvGrpSpPr>
      <p:grpSpPr>
        <a:xfrm>
          <a:off x="0" y="0"/>
          <a:ext cx="0" cy="0"/>
          <a:chOff x="0" y="0"/>
          <a:chExt cx="0" cy="0"/>
        </a:xfrm>
      </p:grpSpPr>
      <p:sp>
        <p:nvSpPr>
          <p:cNvPr id="90" name="Google Shape;90;p15"/>
          <p:cNvSpPr txBox="1">
            <a:spLocks noGrp="1"/>
          </p:cNvSpPr>
          <p:nvPr>
            <p:ph type="subTitle" idx="1"/>
          </p:nvPr>
        </p:nvSpPr>
        <p:spPr>
          <a:xfrm>
            <a:off x="865200" y="30356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1" name="Google Shape;91;p15"/>
          <p:cNvSpPr txBox="1">
            <a:spLocks noGrp="1"/>
          </p:cNvSpPr>
          <p:nvPr>
            <p:ph type="subTitle" idx="2"/>
          </p:nvPr>
        </p:nvSpPr>
        <p:spPr>
          <a:xfrm>
            <a:off x="3663000" y="30356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2" name="Google Shape;92;p15"/>
          <p:cNvSpPr txBox="1">
            <a:spLocks noGrp="1"/>
          </p:cNvSpPr>
          <p:nvPr>
            <p:ph type="ctrTitle"/>
          </p:nvPr>
        </p:nvSpPr>
        <p:spPr>
          <a:xfrm>
            <a:off x="464600" y="27270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1600">
                <a:solidFill>
                  <a:srgbClr val="000000"/>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93" name="Google Shape;93;p15"/>
          <p:cNvSpPr txBox="1">
            <a:spLocks noGrp="1"/>
          </p:cNvSpPr>
          <p:nvPr>
            <p:ph type="ctrTitle" idx="3"/>
          </p:nvPr>
        </p:nvSpPr>
        <p:spPr>
          <a:xfrm>
            <a:off x="3262350" y="27270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1600">
                <a:solidFill>
                  <a:srgbClr val="000000"/>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94" name="Google Shape;94;p15"/>
          <p:cNvSpPr txBox="1">
            <a:spLocks noGrp="1"/>
          </p:cNvSpPr>
          <p:nvPr>
            <p:ph type="subTitle" idx="4"/>
          </p:nvPr>
        </p:nvSpPr>
        <p:spPr>
          <a:xfrm>
            <a:off x="6460750" y="30356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5" name="Google Shape;95;p15"/>
          <p:cNvSpPr txBox="1">
            <a:spLocks noGrp="1"/>
          </p:cNvSpPr>
          <p:nvPr>
            <p:ph type="ctrTitle" idx="5"/>
          </p:nvPr>
        </p:nvSpPr>
        <p:spPr>
          <a:xfrm>
            <a:off x="6060100" y="27270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1600">
                <a:solidFill>
                  <a:srgbClr val="000000"/>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96" name="Google Shape;96;p15"/>
          <p:cNvSpPr txBox="1">
            <a:spLocks noGrp="1"/>
          </p:cNvSpPr>
          <p:nvPr>
            <p:ph type="ctrTitle" idx="6"/>
          </p:nvPr>
        </p:nvSpPr>
        <p:spPr>
          <a:xfrm>
            <a:off x="723600" y="470625"/>
            <a:ext cx="20781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line design 4">
  <p:cSld name="CUSTOM_22">
    <p:spTree>
      <p:nvGrpSpPr>
        <p:cNvPr id="1" name="Shape 97"/>
        <p:cNvGrpSpPr/>
        <p:nvPr/>
      </p:nvGrpSpPr>
      <p:grpSpPr>
        <a:xfrm>
          <a:off x="0" y="0"/>
          <a:ext cx="0" cy="0"/>
          <a:chOff x="0" y="0"/>
          <a:chExt cx="0" cy="0"/>
        </a:xfrm>
      </p:grpSpPr>
      <p:sp>
        <p:nvSpPr>
          <p:cNvPr id="98" name="Google Shape;98;p16"/>
          <p:cNvSpPr/>
          <p:nvPr/>
        </p:nvSpPr>
        <p:spPr>
          <a:xfrm>
            <a:off x="25224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99" name="Google Shape;99;p16"/>
          <p:cNvSpPr txBox="1">
            <a:spLocks noGrp="1"/>
          </p:cNvSpPr>
          <p:nvPr>
            <p:ph type="ctrTitle"/>
          </p:nvPr>
        </p:nvSpPr>
        <p:spPr>
          <a:xfrm flipH="1">
            <a:off x="2609225" y="2243225"/>
            <a:ext cx="28767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CCCCCC"/>
              </a:buClr>
              <a:buSzPts val="3600"/>
              <a:buNone/>
              <a:defRPr sz="3600">
                <a:solidFill>
                  <a:srgbClr val="CCCCCC"/>
                </a:solidFill>
              </a:defRPr>
            </a:lvl1pPr>
            <a:lvl2pPr lvl="1" algn="r" rtl="0">
              <a:spcBef>
                <a:spcPts val="0"/>
              </a:spcBef>
              <a:spcAft>
                <a:spcPts val="0"/>
              </a:spcAft>
              <a:buClr>
                <a:srgbClr val="CCCCCC"/>
              </a:buClr>
              <a:buSzPts val="6500"/>
              <a:buNone/>
              <a:defRPr sz="6500">
                <a:solidFill>
                  <a:srgbClr val="CCCCCC"/>
                </a:solidFill>
              </a:defRPr>
            </a:lvl2pPr>
            <a:lvl3pPr lvl="2" algn="r" rtl="0">
              <a:spcBef>
                <a:spcPts val="0"/>
              </a:spcBef>
              <a:spcAft>
                <a:spcPts val="0"/>
              </a:spcAft>
              <a:buClr>
                <a:srgbClr val="CCCCCC"/>
              </a:buClr>
              <a:buSzPts val="6500"/>
              <a:buNone/>
              <a:defRPr sz="6500">
                <a:solidFill>
                  <a:srgbClr val="CCCCCC"/>
                </a:solidFill>
              </a:defRPr>
            </a:lvl3pPr>
            <a:lvl4pPr lvl="3" algn="r" rtl="0">
              <a:spcBef>
                <a:spcPts val="0"/>
              </a:spcBef>
              <a:spcAft>
                <a:spcPts val="0"/>
              </a:spcAft>
              <a:buClr>
                <a:srgbClr val="CCCCCC"/>
              </a:buClr>
              <a:buSzPts val="6500"/>
              <a:buNone/>
              <a:defRPr sz="6500">
                <a:solidFill>
                  <a:srgbClr val="CCCCCC"/>
                </a:solidFill>
              </a:defRPr>
            </a:lvl4pPr>
            <a:lvl5pPr lvl="4" algn="r" rtl="0">
              <a:spcBef>
                <a:spcPts val="0"/>
              </a:spcBef>
              <a:spcAft>
                <a:spcPts val="0"/>
              </a:spcAft>
              <a:buClr>
                <a:srgbClr val="CCCCCC"/>
              </a:buClr>
              <a:buSzPts val="6500"/>
              <a:buNone/>
              <a:defRPr sz="6500">
                <a:solidFill>
                  <a:srgbClr val="CCCCCC"/>
                </a:solidFill>
              </a:defRPr>
            </a:lvl5pPr>
            <a:lvl6pPr lvl="5" algn="r" rtl="0">
              <a:spcBef>
                <a:spcPts val="0"/>
              </a:spcBef>
              <a:spcAft>
                <a:spcPts val="0"/>
              </a:spcAft>
              <a:buClr>
                <a:srgbClr val="CCCCCC"/>
              </a:buClr>
              <a:buSzPts val="6500"/>
              <a:buNone/>
              <a:defRPr sz="6500">
                <a:solidFill>
                  <a:srgbClr val="CCCCCC"/>
                </a:solidFill>
              </a:defRPr>
            </a:lvl6pPr>
            <a:lvl7pPr lvl="6" algn="r" rtl="0">
              <a:spcBef>
                <a:spcPts val="0"/>
              </a:spcBef>
              <a:spcAft>
                <a:spcPts val="0"/>
              </a:spcAft>
              <a:buClr>
                <a:srgbClr val="CCCCCC"/>
              </a:buClr>
              <a:buSzPts val="6500"/>
              <a:buNone/>
              <a:defRPr sz="6500">
                <a:solidFill>
                  <a:srgbClr val="CCCCCC"/>
                </a:solidFill>
              </a:defRPr>
            </a:lvl7pPr>
            <a:lvl8pPr lvl="7" algn="r" rtl="0">
              <a:spcBef>
                <a:spcPts val="0"/>
              </a:spcBef>
              <a:spcAft>
                <a:spcPts val="0"/>
              </a:spcAft>
              <a:buClr>
                <a:srgbClr val="CCCCCC"/>
              </a:buClr>
              <a:buSzPts val="6500"/>
              <a:buNone/>
              <a:defRPr sz="6500">
                <a:solidFill>
                  <a:srgbClr val="CCCCCC"/>
                </a:solidFill>
              </a:defRPr>
            </a:lvl8pPr>
            <a:lvl9pPr lvl="8" algn="r" rtl="0">
              <a:spcBef>
                <a:spcPts val="0"/>
              </a:spcBef>
              <a:spcAft>
                <a:spcPts val="0"/>
              </a:spcAft>
              <a:buClr>
                <a:srgbClr val="CCCCCC"/>
              </a:buClr>
              <a:buSzPts val="6500"/>
              <a:buNone/>
              <a:defRPr sz="6500">
                <a:solidFill>
                  <a:srgbClr val="CCCCCC"/>
                </a:solidFill>
              </a:defRPr>
            </a:lvl9pPr>
          </a:lstStyle>
          <a:p>
            <a:endParaRPr/>
          </a:p>
        </p:txBody>
      </p:sp>
      <p:sp>
        <p:nvSpPr>
          <p:cNvPr id="100" name="Google Shape;100;p16"/>
          <p:cNvSpPr txBox="1">
            <a:spLocks noGrp="1"/>
          </p:cNvSpPr>
          <p:nvPr>
            <p:ph type="title" idx="2" hasCustomPrompt="1"/>
          </p:nvPr>
        </p:nvSpPr>
        <p:spPr>
          <a:xfrm flipH="1">
            <a:off x="3514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line design 5">
  <p:cSld name="CUSTOM_23">
    <p:spTree>
      <p:nvGrpSpPr>
        <p:cNvPr id="1" name="Shape 101"/>
        <p:cNvGrpSpPr/>
        <p:nvPr/>
      </p:nvGrpSpPr>
      <p:grpSpPr>
        <a:xfrm>
          <a:off x="0" y="0"/>
          <a:ext cx="0" cy="0"/>
          <a:chOff x="0" y="0"/>
          <a:chExt cx="0" cy="0"/>
        </a:xfrm>
      </p:grpSpPr>
      <p:sp>
        <p:nvSpPr>
          <p:cNvPr id="102" name="Google Shape;102;p17"/>
          <p:cNvSpPr txBox="1">
            <a:spLocks noGrp="1"/>
          </p:cNvSpPr>
          <p:nvPr>
            <p:ph type="ctrTitle"/>
          </p:nvPr>
        </p:nvSpPr>
        <p:spPr>
          <a:xfrm flipH="1">
            <a:off x="4101725" y="2243225"/>
            <a:ext cx="2755800" cy="192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CCCCC"/>
              </a:buClr>
              <a:buSzPts val="3600"/>
              <a:buNone/>
              <a:defRPr sz="3600">
                <a:solidFill>
                  <a:srgbClr val="CCCCCC"/>
                </a:solidFill>
              </a:defRPr>
            </a:lvl1pPr>
            <a:lvl2pPr lvl="1" rtl="0">
              <a:spcBef>
                <a:spcPts val="0"/>
              </a:spcBef>
              <a:spcAft>
                <a:spcPts val="0"/>
              </a:spcAft>
              <a:buClr>
                <a:srgbClr val="CCCCCC"/>
              </a:buClr>
              <a:buSzPts val="6500"/>
              <a:buNone/>
              <a:defRPr sz="6500">
                <a:solidFill>
                  <a:srgbClr val="CCCCCC"/>
                </a:solidFill>
              </a:defRPr>
            </a:lvl2pPr>
            <a:lvl3pPr lvl="2" rtl="0">
              <a:spcBef>
                <a:spcPts val="0"/>
              </a:spcBef>
              <a:spcAft>
                <a:spcPts val="0"/>
              </a:spcAft>
              <a:buClr>
                <a:srgbClr val="CCCCCC"/>
              </a:buClr>
              <a:buSzPts val="6500"/>
              <a:buNone/>
              <a:defRPr sz="6500">
                <a:solidFill>
                  <a:srgbClr val="CCCCCC"/>
                </a:solidFill>
              </a:defRPr>
            </a:lvl3pPr>
            <a:lvl4pPr lvl="3" rtl="0">
              <a:spcBef>
                <a:spcPts val="0"/>
              </a:spcBef>
              <a:spcAft>
                <a:spcPts val="0"/>
              </a:spcAft>
              <a:buClr>
                <a:srgbClr val="CCCCCC"/>
              </a:buClr>
              <a:buSzPts val="6500"/>
              <a:buNone/>
              <a:defRPr sz="6500">
                <a:solidFill>
                  <a:srgbClr val="CCCCCC"/>
                </a:solidFill>
              </a:defRPr>
            </a:lvl4pPr>
            <a:lvl5pPr lvl="4" rtl="0">
              <a:spcBef>
                <a:spcPts val="0"/>
              </a:spcBef>
              <a:spcAft>
                <a:spcPts val="0"/>
              </a:spcAft>
              <a:buClr>
                <a:srgbClr val="CCCCCC"/>
              </a:buClr>
              <a:buSzPts val="6500"/>
              <a:buNone/>
              <a:defRPr sz="6500">
                <a:solidFill>
                  <a:srgbClr val="CCCCCC"/>
                </a:solidFill>
              </a:defRPr>
            </a:lvl5pPr>
            <a:lvl6pPr lvl="5" rtl="0">
              <a:spcBef>
                <a:spcPts val="0"/>
              </a:spcBef>
              <a:spcAft>
                <a:spcPts val="0"/>
              </a:spcAft>
              <a:buClr>
                <a:srgbClr val="CCCCCC"/>
              </a:buClr>
              <a:buSzPts val="6500"/>
              <a:buNone/>
              <a:defRPr sz="6500">
                <a:solidFill>
                  <a:srgbClr val="CCCCCC"/>
                </a:solidFill>
              </a:defRPr>
            </a:lvl6pPr>
            <a:lvl7pPr lvl="6" rtl="0">
              <a:spcBef>
                <a:spcPts val="0"/>
              </a:spcBef>
              <a:spcAft>
                <a:spcPts val="0"/>
              </a:spcAft>
              <a:buClr>
                <a:srgbClr val="CCCCCC"/>
              </a:buClr>
              <a:buSzPts val="6500"/>
              <a:buNone/>
              <a:defRPr sz="6500">
                <a:solidFill>
                  <a:srgbClr val="CCCCCC"/>
                </a:solidFill>
              </a:defRPr>
            </a:lvl7pPr>
            <a:lvl8pPr lvl="7" rtl="0">
              <a:spcBef>
                <a:spcPts val="0"/>
              </a:spcBef>
              <a:spcAft>
                <a:spcPts val="0"/>
              </a:spcAft>
              <a:buClr>
                <a:srgbClr val="CCCCCC"/>
              </a:buClr>
              <a:buSzPts val="6500"/>
              <a:buNone/>
              <a:defRPr sz="6500">
                <a:solidFill>
                  <a:srgbClr val="CCCCCC"/>
                </a:solidFill>
              </a:defRPr>
            </a:lvl8pPr>
            <a:lvl9pPr lvl="8" rtl="0">
              <a:spcBef>
                <a:spcPts val="0"/>
              </a:spcBef>
              <a:spcAft>
                <a:spcPts val="0"/>
              </a:spcAft>
              <a:buClr>
                <a:srgbClr val="CCCCCC"/>
              </a:buClr>
              <a:buSzPts val="6500"/>
              <a:buNone/>
              <a:defRPr sz="6500">
                <a:solidFill>
                  <a:srgbClr val="CCCCCC"/>
                </a:solidFill>
              </a:defRPr>
            </a:lvl9pPr>
          </a:lstStyle>
          <a:p>
            <a:endParaRPr/>
          </a:p>
        </p:txBody>
      </p:sp>
      <p:sp>
        <p:nvSpPr>
          <p:cNvPr id="103" name="Google Shape;103;p17"/>
          <p:cNvSpPr txBox="1">
            <a:spLocks noGrp="1"/>
          </p:cNvSpPr>
          <p:nvPr>
            <p:ph type="title" idx="2" hasCustomPrompt="1"/>
          </p:nvPr>
        </p:nvSpPr>
        <p:spPr>
          <a:xfrm flipH="1">
            <a:off x="-5174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104" name="Google Shape;104;p17"/>
          <p:cNvSpPr/>
          <p:nvPr/>
        </p:nvSpPr>
        <p:spPr>
          <a:xfrm>
            <a:off x="26093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line design 6">
  <p:cSld name="CUSTOM_24">
    <p:spTree>
      <p:nvGrpSpPr>
        <p:cNvPr id="1" name="Shape 105"/>
        <p:cNvGrpSpPr/>
        <p:nvPr/>
      </p:nvGrpSpPr>
      <p:grpSpPr>
        <a:xfrm>
          <a:off x="0" y="0"/>
          <a:ext cx="0" cy="0"/>
          <a:chOff x="0" y="0"/>
          <a:chExt cx="0" cy="0"/>
        </a:xfrm>
      </p:grpSpPr>
      <p:sp>
        <p:nvSpPr>
          <p:cNvPr id="106" name="Google Shape;106;p18"/>
          <p:cNvSpPr/>
          <p:nvPr/>
        </p:nvSpPr>
        <p:spPr>
          <a:xfrm>
            <a:off x="25224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7" name="Google Shape;107;p18"/>
          <p:cNvSpPr txBox="1">
            <a:spLocks noGrp="1"/>
          </p:cNvSpPr>
          <p:nvPr>
            <p:ph type="ctrTitle"/>
          </p:nvPr>
        </p:nvSpPr>
        <p:spPr>
          <a:xfrm flipH="1">
            <a:off x="2609225" y="2243225"/>
            <a:ext cx="28767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9D9D9"/>
              </a:buClr>
              <a:buSzPts val="3600"/>
              <a:buNone/>
              <a:defRPr sz="3600">
                <a:solidFill>
                  <a:srgbClr val="D9D9D9"/>
                </a:solidFill>
              </a:defRPr>
            </a:lvl1pPr>
            <a:lvl2pPr lvl="1" algn="r" rtl="0">
              <a:spcBef>
                <a:spcPts val="0"/>
              </a:spcBef>
              <a:spcAft>
                <a:spcPts val="0"/>
              </a:spcAft>
              <a:buClr>
                <a:srgbClr val="D9D9D9"/>
              </a:buClr>
              <a:buSzPts val="6500"/>
              <a:buNone/>
              <a:defRPr sz="6500">
                <a:solidFill>
                  <a:srgbClr val="D9D9D9"/>
                </a:solidFill>
              </a:defRPr>
            </a:lvl2pPr>
            <a:lvl3pPr lvl="2" algn="r" rtl="0">
              <a:spcBef>
                <a:spcPts val="0"/>
              </a:spcBef>
              <a:spcAft>
                <a:spcPts val="0"/>
              </a:spcAft>
              <a:buClr>
                <a:srgbClr val="D9D9D9"/>
              </a:buClr>
              <a:buSzPts val="6500"/>
              <a:buNone/>
              <a:defRPr sz="6500">
                <a:solidFill>
                  <a:srgbClr val="D9D9D9"/>
                </a:solidFill>
              </a:defRPr>
            </a:lvl3pPr>
            <a:lvl4pPr lvl="3" algn="r" rtl="0">
              <a:spcBef>
                <a:spcPts val="0"/>
              </a:spcBef>
              <a:spcAft>
                <a:spcPts val="0"/>
              </a:spcAft>
              <a:buClr>
                <a:srgbClr val="D9D9D9"/>
              </a:buClr>
              <a:buSzPts val="6500"/>
              <a:buNone/>
              <a:defRPr sz="6500">
                <a:solidFill>
                  <a:srgbClr val="D9D9D9"/>
                </a:solidFill>
              </a:defRPr>
            </a:lvl4pPr>
            <a:lvl5pPr lvl="4" algn="r" rtl="0">
              <a:spcBef>
                <a:spcPts val="0"/>
              </a:spcBef>
              <a:spcAft>
                <a:spcPts val="0"/>
              </a:spcAft>
              <a:buClr>
                <a:srgbClr val="D9D9D9"/>
              </a:buClr>
              <a:buSzPts val="6500"/>
              <a:buNone/>
              <a:defRPr sz="6500">
                <a:solidFill>
                  <a:srgbClr val="D9D9D9"/>
                </a:solidFill>
              </a:defRPr>
            </a:lvl5pPr>
            <a:lvl6pPr lvl="5" algn="r" rtl="0">
              <a:spcBef>
                <a:spcPts val="0"/>
              </a:spcBef>
              <a:spcAft>
                <a:spcPts val="0"/>
              </a:spcAft>
              <a:buClr>
                <a:srgbClr val="D9D9D9"/>
              </a:buClr>
              <a:buSzPts val="6500"/>
              <a:buNone/>
              <a:defRPr sz="6500">
                <a:solidFill>
                  <a:srgbClr val="D9D9D9"/>
                </a:solidFill>
              </a:defRPr>
            </a:lvl6pPr>
            <a:lvl7pPr lvl="6" algn="r" rtl="0">
              <a:spcBef>
                <a:spcPts val="0"/>
              </a:spcBef>
              <a:spcAft>
                <a:spcPts val="0"/>
              </a:spcAft>
              <a:buClr>
                <a:srgbClr val="D9D9D9"/>
              </a:buClr>
              <a:buSzPts val="6500"/>
              <a:buNone/>
              <a:defRPr sz="6500">
                <a:solidFill>
                  <a:srgbClr val="D9D9D9"/>
                </a:solidFill>
              </a:defRPr>
            </a:lvl7pPr>
            <a:lvl8pPr lvl="7" algn="r" rtl="0">
              <a:spcBef>
                <a:spcPts val="0"/>
              </a:spcBef>
              <a:spcAft>
                <a:spcPts val="0"/>
              </a:spcAft>
              <a:buClr>
                <a:srgbClr val="D9D9D9"/>
              </a:buClr>
              <a:buSzPts val="6500"/>
              <a:buNone/>
              <a:defRPr sz="6500">
                <a:solidFill>
                  <a:srgbClr val="D9D9D9"/>
                </a:solidFill>
              </a:defRPr>
            </a:lvl8pPr>
            <a:lvl9pPr lvl="8" algn="r" rtl="0">
              <a:spcBef>
                <a:spcPts val="0"/>
              </a:spcBef>
              <a:spcAft>
                <a:spcPts val="0"/>
              </a:spcAft>
              <a:buClr>
                <a:srgbClr val="D9D9D9"/>
              </a:buClr>
              <a:buSzPts val="6500"/>
              <a:buNone/>
              <a:defRPr sz="6500">
                <a:solidFill>
                  <a:srgbClr val="D9D9D9"/>
                </a:solidFill>
              </a:defRPr>
            </a:lvl9pPr>
          </a:lstStyle>
          <a:p>
            <a:endParaRPr/>
          </a:p>
        </p:txBody>
      </p:sp>
      <p:sp>
        <p:nvSpPr>
          <p:cNvPr id="108" name="Google Shape;108;p18"/>
          <p:cNvSpPr txBox="1">
            <a:spLocks noGrp="1"/>
          </p:cNvSpPr>
          <p:nvPr>
            <p:ph type="title" idx="2" hasCustomPrompt="1"/>
          </p:nvPr>
        </p:nvSpPr>
        <p:spPr>
          <a:xfrm flipH="1">
            <a:off x="3514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D9D9D9"/>
              </a:buClr>
              <a:buSzPts val="16000"/>
              <a:buNone/>
              <a:defRPr sz="16000">
                <a:solidFill>
                  <a:srgbClr val="D9D9D9"/>
                </a:solidFill>
              </a:defRPr>
            </a:lvl1pPr>
            <a:lvl2pPr lvl="1"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2">
  <p:cSld name="CUSTOM_11_1">
    <p:spTree>
      <p:nvGrpSpPr>
        <p:cNvPr id="1" name="Shape 109"/>
        <p:cNvGrpSpPr/>
        <p:nvPr/>
      </p:nvGrpSpPr>
      <p:grpSpPr>
        <a:xfrm>
          <a:off x="0" y="0"/>
          <a:ext cx="0" cy="0"/>
          <a:chOff x="0" y="0"/>
          <a:chExt cx="0" cy="0"/>
        </a:xfrm>
      </p:grpSpPr>
      <p:sp>
        <p:nvSpPr>
          <p:cNvPr id="110" name="Google Shape;110;p19"/>
          <p:cNvSpPr txBox="1">
            <a:spLocks noGrp="1"/>
          </p:cNvSpPr>
          <p:nvPr>
            <p:ph type="ctrTitle"/>
          </p:nvPr>
        </p:nvSpPr>
        <p:spPr>
          <a:xfrm>
            <a:off x="1263150" y="1910650"/>
            <a:ext cx="1338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1" name="Google Shape;111;p19"/>
          <p:cNvSpPr txBox="1">
            <a:spLocks noGrp="1"/>
          </p:cNvSpPr>
          <p:nvPr>
            <p:ph type="subTitle" idx="1"/>
          </p:nvPr>
        </p:nvSpPr>
        <p:spPr>
          <a:xfrm>
            <a:off x="1310100" y="2426522"/>
            <a:ext cx="1244400" cy="77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19"/>
          <p:cNvSpPr txBox="1">
            <a:spLocks noGrp="1"/>
          </p:cNvSpPr>
          <p:nvPr>
            <p:ph type="ctrTitle" idx="2"/>
          </p:nvPr>
        </p:nvSpPr>
        <p:spPr>
          <a:xfrm>
            <a:off x="3902700" y="1910650"/>
            <a:ext cx="1338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3" name="Google Shape;113;p19"/>
          <p:cNvSpPr txBox="1">
            <a:spLocks noGrp="1"/>
          </p:cNvSpPr>
          <p:nvPr>
            <p:ph type="subTitle" idx="3"/>
          </p:nvPr>
        </p:nvSpPr>
        <p:spPr>
          <a:xfrm>
            <a:off x="3949650" y="2426522"/>
            <a:ext cx="1244400" cy="77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9"/>
          <p:cNvSpPr txBox="1">
            <a:spLocks noGrp="1"/>
          </p:cNvSpPr>
          <p:nvPr>
            <p:ph type="ctrTitle" idx="4"/>
          </p:nvPr>
        </p:nvSpPr>
        <p:spPr>
          <a:xfrm>
            <a:off x="6589500" y="1910650"/>
            <a:ext cx="1338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5" name="Google Shape;115;p19"/>
          <p:cNvSpPr txBox="1">
            <a:spLocks noGrp="1"/>
          </p:cNvSpPr>
          <p:nvPr>
            <p:ph type="subTitle" idx="5"/>
          </p:nvPr>
        </p:nvSpPr>
        <p:spPr>
          <a:xfrm>
            <a:off x="6636450" y="2426522"/>
            <a:ext cx="1244400" cy="77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9"/>
          <p:cNvSpPr txBox="1">
            <a:spLocks noGrp="1"/>
          </p:cNvSpPr>
          <p:nvPr>
            <p:ph type="title" idx="6" hasCustomPrompt="1"/>
          </p:nvPr>
        </p:nvSpPr>
        <p:spPr>
          <a:xfrm>
            <a:off x="1422605" y="3223975"/>
            <a:ext cx="1019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19"/>
          <p:cNvSpPr txBox="1">
            <a:spLocks noGrp="1"/>
          </p:cNvSpPr>
          <p:nvPr>
            <p:ph type="title" idx="7" hasCustomPrompt="1"/>
          </p:nvPr>
        </p:nvSpPr>
        <p:spPr>
          <a:xfrm>
            <a:off x="4038680" y="3223975"/>
            <a:ext cx="1019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
        <p:nvSpPr>
          <p:cNvPr id="118" name="Google Shape;118;p19"/>
          <p:cNvSpPr txBox="1">
            <a:spLocks noGrp="1"/>
          </p:cNvSpPr>
          <p:nvPr>
            <p:ph type="title" idx="8" hasCustomPrompt="1"/>
          </p:nvPr>
        </p:nvSpPr>
        <p:spPr>
          <a:xfrm>
            <a:off x="6749255" y="3223975"/>
            <a:ext cx="1019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
        <p:nvSpPr>
          <p:cNvPr id="119" name="Google Shape;119;p19"/>
          <p:cNvSpPr txBox="1">
            <a:spLocks noGrp="1"/>
          </p:cNvSpPr>
          <p:nvPr>
            <p:ph type="ctrTitle" idx="9"/>
          </p:nvPr>
        </p:nvSpPr>
        <p:spPr>
          <a:xfrm>
            <a:off x="723600" y="470625"/>
            <a:ext cx="20781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11_1_2_1">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1676549" y="2123400"/>
            <a:ext cx="2847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7B7B7"/>
              </a:buClr>
              <a:buSzPts val="2800"/>
              <a:buNone/>
              <a:defRPr>
                <a:solidFill>
                  <a:srgbClr val="B7B7B7"/>
                </a:solidFill>
              </a:defRPr>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122" name="Google Shape;122;p20"/>
          <p:cNvSpPr txBox="1">
            <a:spLocks noGrp="1"/>
          </p:cNvSpPr>
          <p:nvPr>
            <p:ph type="subTitle" idx="1"/>
          </p:nvPr>
        </p:nvSpPr>
        <p:spPr>
          <a:xfrm flipH="1">
            <a:off x="5020872" y="1986750"/>
            <a:ext cx="2631000" cy="11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redits">
  <p:cSld name="CUSTOM_25">
    <p:spTree>
      <p:nvGrpSpPr>
        <p:cNvPr id="1" name="Shape 123"/>
        <p:cNvGrpSpPr/>
        <p:nvPr/>
      </p:nvGrpSpPr>
      <p:grpSpPr>
        <a:xfrm>
          <a:off x="0" y="0"/>
          <a:ext cx="0" cy="0"/>
          <a:chOff x="0" y="0"/>
          <a:chExt cx="0" cy="0"/>
        </a:xfrm>
      </p:grpSpPr>
      <p:sp>
        <p:nvSpPr>
          <p:cNvPr id="124" name="Google Shape;124;p21"/>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25" name="Google Shape;125;p21"/>
          <p:cNvSpPr txBox="1">
            <a:spLocks noGrp="1"/>
          </p:cNvSpPr>
          <p:nvPr>
            <p:ph type="ctrTitle"/>
          </p:nvPr>
        </p:nvSpPr>
        <p:spPr>
          <a:xfrm>
            <a:off x="723600" y="470625"/>
            <a:ext cx="20781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126"/>
        <p:cNvGrpSpPr/>
        <p:nvPr/>
      </p:nvGrpSpPr>
      <p:grpSpPr>
        <a:xfrm>
          <a:off x="0" y="0"/>
          <a:ext cx="0" cy="0"/>
          <a:chOff x="0" y="0"/>
          <a:chExt cx="0" cy="0"/>
        </a:xfrm>
      </p:grpSpPr>
      <p:sp>
        <p:nvSpPr>
          <p:cNvPr id="127" name="Google Shape;127;p22"/>
          <p:cNvSpPr txBox="1">
            <a:spLocks noGrp="1"/>
          </p:cNvSpPr>
          <p:nvPr>
            <p:ph type="body" idx="1"/>
          </p:nvPr>
        </p:nvSpPr>
        <p:spPr>
          <a:xfrm>
            <a:off x="642050" y="18300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28" name="Google Shape;128;p22"/>
          <p:cNvSpPr txBox="1">
            <a:spLocks noGrp="1"/>
          </p:cNvSpPr>
          <p:nvPr>
            <p:ph type="subTitle" idx="2"/>
          </p:nvPr>
        </p:nvSpPr>
        <p:spPr>
          <a:xfrm>
            <a:off x="723600" y="991050"/>
            <a:ext cx="36558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atin typeface="Open Sans"/>
                <a:ea typeface="Open Sans"/>
                <a:cs typeface="Open Sans"/>
                <a:sym typeface="Open Sans"/>
              </a:defRPr>
            </a:lvl2pPr>
            <a:lvl3pPr lvl="2" rtl="0">
              <a:spcBef>
                <a:spcPts val="1600"/>
              </a:spcBef>
              <a:spcAft>
                <a:spcPts val="0"/>
              </a:spcAft>
              <a:buNone/>
              <a:defRPr>
                <a:latin typeface="Open Sans"/>
                <a:ea typeface="Open Sans"/>
                <a:cs typeface="Open Sans"/>
                <a:sym typeface="Open Sans"/>
              </a:defRPr>
            </a:lvl3pPr>
            <a:lvl4pPr lvl="3" rtl="0">
              <a:spcBef>
                <a:spcPts val="1600"/>
              </a:spcBef>
              <a:spcAft>
                <a:spcPts val="0"/>
              </a:spcAft>
              <a:buNone/>
              <a:defRPr>
                <a:latin typeface="Open Sans"/>
                <a:ea typeface="Open Sans"/>
                <a:cs typeface="Open Sans"/>
                <a:sym typeface="Open Sans"/>
              </a:defRPr>
            </a:lvl4pPr>
            <a:lvl5pPr lvl="4" rtl="0">
              <a:spcBef>
                <a:spcPts val="1600"/>
              </a:spcBef>
              <a:spcAft>
                <a:spcPts val="0"/>
              </a:spcAft>
              <a:buNone/>
              <a:defRPr>
                <a:latin typeface="Open Sans"/>
                <a:ea typeface="Open Sans"/>
                <a:cs typeface="Open Sans"/>
                <a:sym typeface="Open Sans"/>
              </a:defRPr>
            </a:lvl5pPr>
            <a:lvl6pPr lvl="5" rtl="0">
              <a:spcBef>
                <a:spcPts val="1600"/>
              </a:spcBef>
              <a:spcAft>
                <a:spcPts val="0"/>
              </a:spcAft>
              <a:buNone/>
              <a:defRPr>
                <a:latin typeface="Open Sans"/>
                <a:ea typeface="Open Sans"/>
                <a:cs typeface="Open Sans"/>
                <a:sym typeface="Open Sans"/>
              </a:defRPr>
            </a:lvl6pPr>
            <a:lvl7pPr lvl="6" rtl="0">
              <a:spcBef>
                <a:spcPts val="1600"/>
              </a:spcBef>
              <a:spcAft>
                <a:spcPts val="0"/>
              </a:spcAft>
              <a:buNone/>
              <a:defRPr>
                <a:latin typeface="Open Sans"/>
                <a:ea typeface="Open Sans"/>
                <a:cs typeface="Open Sans"/>
                <a:sym typeface="Open Sans"/>
              </a:defRPr>
            </a:lvl7pPr>
            <a:lvl8pPr lvl="7" rtl="0">
              <a:spcBef>
                <a:spcPts val="1600"/>
              </a:spcBef>
              <a:spcAft>
                <a:spcPts val="0"/>
              </a:spcAft>
              <a:buNone/>
              <a:defRPr>
                <a:latin typeface="Open Sans"/>
                <a:ea typeface="Open Sans"/>
                <a:cs typeface="Open Sans"/>
                <a:sym typeface="Open Sans"/>
              </a:defRPr>
            </a:lvl8pPr>
            <a:lvl9pPr lvl="8" rtl="0">
              <a:spcBef>
                <a:spcPts val="1600"/>
              </a:spcBef>
              <a:spcAft>
                <a:spcPts val="1600"/>
              </a:spcAft>
              <a:buNone/>
              <a:defRPr>
                <a:latin typeface="Open Sans"/>
                <a:ea typeface="Open Sans"/>
                <a:cs typeface="Open Sans"/>
                <a:sym typeface="Open Sans"/>
              </a:defRPr>
            </a:lvl9pPr>
          </a:lstStyle>
          <a:p>
            <a:endParaRPr/>
          </a:p>
        </p:txBody>
      </p:sp>
      <p:sp>
        <p:nvSpPr>
          <p:cNvPr id="129" name="Google Shape;129;p22"/>
          <p:cNvSpPr txBox="1">
            <a:spLocks noGrp="1"/>
          </p:cNvSpPr>
          <p:nvPr>
            <p:ph type="ctrTitle"/>
          </p:nvPr>
        </p:nvSpPr>
        <p:spPr>
          <a:xfrm>
            <a:off x="723600" y="470625"/>
            <a:ext cx="20781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11"/>
        <p:cNvGrpSpPr/>
        <p:nvPr/>
      </p:nvGrpSpPr>
      <p:grpSpPr>
        <a:xfrm>
          <a:off x="0" y="0"/>
          <a:ext cx="0" cy="0"/>
          <a:chOff x="0" y="0"/>
          <a:chExt cx="0" cy="0"/>
        </a:xfrm>
      </p:grpSpPr>
      <p:sp>
        <p:nvSpPr>
          <p:cNvPr id="12" name="Google Shape;12;p3"/>
          <p:cNvSpPr/>
          <p:nvPr/>
        </p:nvSpPr>
        <p:spPr>
          <a:xfrm>
            <a:off x="1578888" y="1536078"/>
            <a:ext cx="7618500" cy="486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13;p3"/>
          <p:cNvSpPr txBox="1">
            <a:spLocks noGrp="1"/>
          </p:cNvSpPr>
          <p:nvPr>
            <p:ph type="ctrTitle"/>
          </p:nvPr>
        </p:nvSpPr>
        <p:spPr>
          <a:xfrm>
            <a:off x="2869492" y="2202425"/>
            <a:ext cx="1170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14" name="Google Shape;14;p3"/>
          <p:cNvSpPr txBox="1">
            <a:spLocks noGrp="1"/>
          </p:cNvSpPr>
          <p:nvPr>
            <p:ph type="subTitle" idx="1"/>
          </p:nvPr>
        </p:nvSpPr>
        <p:spPr>
          <a:xfrm>
            <a:off x="2133184" y="2617473"/>
            <a:ext cx="19065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5" name="Google Shape;15;p3"/>
          <p:cNvSpPr txBox="1">
            <a:spLocks noGrp="1"/>
          </p:cNvSpPr>
          <p:nvPr>
            <p:ph type="title" idx="2" hasCustomPrompt="1"/>
          </p:nvPr>
        </p:nvSpPr>
        <p:spPr>
          <a:xfrm>
            <a:off x="2285884" y="1624335"/>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5200"/>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ctrTitle" idx="3"/>
          </p:nvPr>
        </p:nvSpPr>
        <p:spPr>
          <a:xfrm>
            <a:off x="3965788" y="2199025"/>
            <a:ext cx="2251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17" name="Google Shape;17;p3"/>
          <p:cNvSpPr txBox="1">
            <a:spLocks noGrp="1"/>
          </p:cNvSpPr>
          <p:nvPr>
            <p:ph type="subTitle" idx="4"/>
          </p:nvPr>
        </p:nvSpPr>
        <p:spPr>
          <a:xfrm>
            <a:off x="4240888" y="2612183"/>
            <a:ext cx="19767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8" name="Google Shape;18;p3"/>
          <p:cNvSpPr txBox="1">
            <a:spLocks noGrp="1"/>
          </p:cNvSpPr>
          <p:nvPr>
            <p:ph type="title" idx="5" hasCustomPrompt="1"/>
          </p:nvPr>
        </p:nvSpPr>
        <p:spPr>
          <a:xfrm>
            <a:off x="4483545" y="1620937"/>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5200"/>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ctrTitle" idx="6"/>
          </p:nvPr>
        </p:nvSpPr>
        <p:spPr>
          <a:xfrm>
            <a:off x="6974340" y="2199050"/>
            <a:ext cx="1444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20" name="Google Shape;20;p3"/>
          <p:cNvSpPr txBox="1">
            <a:spLocks noGrp="1"/>
          </p:cNvSpPr>
          <p:nvPr>
            <p:ph type="subTitle" idx="7"/>
          </p:nvPr>
        </p:nvSpPr>
        <p:spPr>
          <a:xfrm>
            <a:off x="6512506" y="2612198"/>
            <a:ext cx="19065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21" name="Google Shape;21;p3"/>
          <p:cNvSpPr txBox="1">
            <a:spLocks noGrp="1"/>
          </p:cNvSpPr>
          <p:nvPr>
            <p:ph type="title" idx="8" hasCustomPrompt="1"/>
          </p:nvPr>
        </p:nvSpPr>
        <p:spPr>
          <a:xfrm>
            <a:off x="6665206" y="1620947"/>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5200"/>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3"/>
          <p:cNvSpPr txBox="1">
            <a:spLocks noGrp="1"/>
          </p:cNvSpPr>
          <p:nvPr>
            <p:ph type="ctrTitle" idx="9"/>
          </p:nvPr>
        </p:nvSpPr>
        <p:spPr>
          <a:xfrm>
            <a:off x="725626" y="3784901"/>
            <a:ext cx="11700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3"/>
          <p:cNvSpPr txBox="1">
            <a:spLocks noGrp="1"/>
          </p:cNvSpPr>
          <p:nvPr>
            <p:ph type="subTitle" idx="13"/>
          </p:nvPr>
        </p:nvSpPr>
        <p:spPr>
          <a:xfrm>
            <a:off x="725625" y="4199959"/>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4" hasCustomPrompt="1"/>
          </p:nvPr>
        </p:nvSpPr>
        <p:spPr>
          <a:xfrm>
            <a:off x="725637" y="3219993"/>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5"/>
          </p:nvPr>
        </p:nvSpPr>
        <p:spPr>
          <a:xfrm>
            <a:off x="2870600" y="3781501"/>
            <a:ext cx="1128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3"/>
          <p:cNvSpPr txBox="1">
            <a:spLocks noGrp="1"/>
          </p:cNvSpPr>
          <p:nvPr>
            <p:ph type="subTitle" idx="16"/>
          </p:nvPr>
        </p:nvSpPr>
        <p:spPr>
          <a:xfrm>
            <a:off x="2870596" y="4194668"/>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3"/>
          <p:cNvSpPr txBox="1">
            <a:spLocks noGrp="1"/>
          </p:cNvSpPr>
          <p:nvPr>
            <p:ph type="title" idx="17" hasCustomPrompt="1"/>
          </p:nvPr>
        </p:nvSpPr>
        <p:spPr>
          <a:xfrm>
            <a:off x="2870612" y="3216594"/>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3"/>
          <p:cNvSpPr txBox="1">
            <a:spLocks noGrp="1"/>
          </p:cNvSpPr>
          <p:nvPr>
            <p:ph type="ctrTitle" idx="18"/>
          </p:nvPr>
        </p:nvSpPr>
        <p:spPr>
          <a:xfrm>
            <a:off x="5015575" y="3781526"/>
            <a:ext cx="916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9" name="Google Shape;29;p3"/>
          <p:cNvSpPr txBox="1">
            <a:spLocks noGrp="1"/>
          </p:cNvSpPr>
          <p:nvPr>
            <p:ph type="subTitle" idx="19"/>
          </p:nvPr>
        </p:nvSpPr>
        <p:spPr>
          <a:xfrm>
            <a:off x="5015575" y="4194684"/>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0" name="Google Shape;30;p3"/>
          <p:cNvSpPr txBox="1">
            <a:spLocks noGrp="1"/>
          </p:cNvSpPr>
          <p:nvPr>
            <p:ph type="title" idx="20" hasCustomPrompt="1"/>
          </p:nvPr>
        </p:nvSpPr>
        <p:spPr>
          <a:xfrm>
            <a:off x="5015587" y="3216604"/>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p:nvPr/>
        </p:nvSpPr>
        <p:spPr>
          <a:xfrm>
            <a:off x="737900" y="547725"/>
            <a:ext cx="749700" cy="486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 name="Google Shape;32;p3"/>
          <p:cNvSpPr txBox="1">
            <a:spLocks noGrp="1"/>
          </p:cNvSpPr>
          <p:nvPr>
            <p:ph type="ctrTitle" idx="21"/>
          </p:nvPr>
        </p:nvSpPr>
        <p:spPr>
          <a:xfrm>
            <a:off x="723600" y="470622"/>
            <a:ext cx="17538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3"/>
          <p:cNvSpPr/>
          <p:nvPr/>
        </p:nvSpPr>
        <p:spPr>
          <a:xfrm>
            <a:off x="-99062" y="3110610"/>
            <a:ext cx="7618500" cy="486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26">
    <p:spTree>
      <p:nvGrpSpPr>
        <p:cNvPr id="1" name="Shape 130"/>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p:cSld name="CUSTOM_27">
    <p:bg>
      <p:bgPr>
        <a:solidFill>
          <a:srgbClr val="FFFFFF"/>
        </a:solid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13">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flipH="1">
            <a:off x="4804872" y="2123400"/>
            <a:ext cx="2847000" cy="896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7B7B7"/>
              </a:buClr>
              <a:buSzPts val="2800"/>
              <a:buNone/>
              <a:defRPr>
                <a:solidFill>
                  <a:srgbClr val="B7B7B7"/>
                </a:solidFill>
              </a:defRPr>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36" name="Google Shape;36;p4"/>
          <p:cNvSpPr txBox="1">
            <a:spLocks noGrp="1"/>
          </p:cNvSpPr>
          <p:nvPr>
            <p:ph type="subTitle" idx="1"/>
          </p:nvPr>
        </p:nvSpPr>
        <p:spPr>
          <a:xfrm>
            <a:off x="2178957" y="2185251"/>
            <a:ext cx="19959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design 1">
  <p:cSld name="CUSTOM_7_2">
    <p:spTree>
      <p:nvGrpSpPr>
        <p:cNvPr id="1" name="Shape 40"/>
        <p:cNvGrpSpPr/>
        <p:nvPr/>
      </p:nvGrpSpPr>
      <p:grpSpPr>
        <a:xfrm>
          <a:off x="0" y="0"/>
          <a:ext cx="0" cy="0"/>
          <a:chOff x="0" y="0"/>
          <a:chExt cx="0" cy="0"/>
        </a:xfrm>
      </p:grpSpPr>
      <p:sp>
        <p:nvSpPr>
          <p:cNvPr id="41" name="Google Shape;41;p6"/>
          <p:cNvSpPr txBox="1">
            <a:spLocks noGrp="1"/>
          </p:cNvSpPr>
          <p:nvPr>
            <p:ph type="ctrTitle"/>
          </p:nvPr>
        </p:nvSpPr>
        <p:spPr>
          <a:xfrm flipH="1">
            <a:off x="4101725" y="2243225"/>
            <a:ext cx="2755800" cy="192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CCCCC"/>
              </a:buClr>
              <a:buSzPts val="3600"/>
              <a:buNone/>
              <a:defRPr sz="3600">
                <a:solidFill>
                  <a:srgbClr val="CCCCCC"/>
                </a:solidFill>
              </a:defRPr>
            </a:lvl1pPr>
            <a:lvl2pPr lvl="1" rtl="0">
              <a:spcBef>
                <a:spcPts val="0"/>
              </a:spcBef>
              <a:spcAft>
                <a:spcPts val="0"/>
              </a:spcAft>
              <a:buClr>
                <a:srgbClr val="CCCCCC"/>
              </a:buClr>
              <a:buSzPts val="6500"/>
              <a:buNone/>
              <a:defRPr sz="6500">
                <a:solidFill>
                  <a:srgbClr val="CCCCCC"/>
                </a:solidFill>
              </a:defRPr>
            </a:lvl2pPr>
            <a:lvl3pPr lvl="2" rtl="0">
              <a:spcBef>
                <a:spcPts val="0"/>
              </a:spcBef>
              <a:spcAft>
                <a:spcPts val="0"/>
              </a:spcAft>
              <a:buClr>
                <a:srgbClr val="CCCCCC"/>
              </a:buClr>
              <a:buSzPts val="6500"/>
              <a:buNone/>
              <a:defRPr sz="6500">
                <a:solidFill>
                  <a:srgbClr val="CCCCCC"/>
                </a:solidFill>
              </a:defRPr>
            </a:lvl3pPr>
            <a:lvl4pPr lvl="3" rtl="0">
              <a:spcBef>
                <a:spcPts val="0"/>
              </a:spcBef>
              <a:spcAft>
                <a:spcPts val="0"/>
              </a:spcAft>
              <a:buClr>
                <a:srgbClr val="CCCCCC"/>
              </a:buClr>
              <a:buSzPts val="6500"/>
              <a:buNone/>
              <a:defRPr sz="6500">
                <a:solidFill>
                  <a:srgbClr val="CCCCCC"/>
                </a:solidFill>
              </a:defRPr>
            </a:lvl4pPr>
            <a:lvl5pPr lvl="4" rtl="0">
              <a:spcBef>
                <a:spcPts val="0"/>
              </a:spcBef>
              <a:spcAft>
                <a:spcPts val="0"/>
              </a:spcAft>
              <a:buClr>
                <a:srgbClr val="CCCCCC"/>
              </a:buClr>
              <a:buSzPts val="6500"/>
              <a:buNone/>
              <a:defRPr sz="6500">
                <a:solidFill>
                  <a:srgbClr val="CCCCCC"/>
                </a:solidFill>
              </a:defRPr>
            </a:lvl5pPr>
            <a:lvl6pPr lvl="5" rtl="0">
              <a:spcBef>
                <a:spcPts val="0"/>
              </a:spcBef>
              <a:spcAft>
                <a:spcPts val="0"/>
              </a:spcAft>
              <a:buClr>
                <a:srgbClr val="CCCCCC"/>
              </a:buClr>
              <a:buSzPts val="6500"/>
              <a:buNone/>
              <a:defRPr sz="6500">
                <a:solidFill>
                  <a:srgbClr val="CCCCCC"/>
                </a:solidFill>
              </a:defRPr>
            </a:lvl6pPr>
            <a:lvl7pPr lvl="6" rtl="0">
              <a:spcBef>
                <a:spcPts val="0"/>
              </a:spcBef>
              <a:spcAft>
                <a:spcPts val="0"/>
              </a:spcAft>
              <a:buClr>
                <a:srgbClr val="CCCCCC"/>
              </a:buClr>
              <a:buSzPts val="6500"/>
              <a:buNone/>
              <a:defRPr sz="6500">
                <a:solidFill>
                  <a:srgbClr val="CCCCCC"/>
                </a:solidFill>
              </a:defRPr>
            </a:lvl7pPr>
            <a:lvl8pPr lvl="7" rtl="0">
              <a:spcBef>
                <a:spcPts val="0"/>
              </a:spcBef>
              <a:spcAft>
                <a:spcPts val="0"/>
              </a:spcAft>
              <a:buClr>
                <a:srgbClr val="CCCCCC"/>
              </a:buClr>
              <a:buSzPts val="6500"/>
              <a:buNone/>
              <a:defRPr sz="6500">
                <a:solidFill>
                  <a:srgbClr val="CCCCCC"/>
                </a:solidFill>
              </a:defRPr>
            </a:lvl8pPr>
            <a:lvl9pPr lvl="8" rtl="0">
              <a:spcBef>
                <a:spcPts val="0"/>
              </a:spcBef>
              <a:spcAft>
                <a:spcPts val="0"/>
              </a:spcAft>
              <a:buClr>
                <a:srgbClr val="CCCCCC"/>
              </a:buClr>
              <a:buSzPts val="6500"/>
              <a:buNone/>
              <a:defRPr sz="6500">
                <a:solidFill>
                  <a:srgbClr val="CCCCCC"/>
                </a:solidFill>
              </a:defRPr>
            </a:lvl9pPr>
          </a:lstStyle>
          <a:p>
            <a:endParaRPr/>
          </a:p>
        </p:txBody>
      </p:sp>
      <p:sp>
        <p:nvSpPr>
          <p:cNvPr id="42" name="Google Shape;42;p6"/>
          <p:cNvSpPr txBox="1">
            <a:spLocks noGrp="1"/>
          </p:cNvSpPr>
          <p:nvPr>
            <p:ph type="title" idx="2" hasCustomPrompt="1"/>
          </p:nvPr>
        </p:nvSpPr>
        <p:spPr>
          <a:xfrm flipH="1">
            <a:off x="-746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6"/>
          <p:cNvSpPr/>
          <p:nvPr/>
        </p:nvSpPr>
        <p:spPr>
          <a:xfrm>
            <a:off x="25224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 subtitle">
  <p:cSld name="CUSTOM_15">
    <p:spTree>
      <p:nvGrpSpPr>
        <p:cNvPr id="1" name="Shape 44"/>
        <p:cNvGrpSpPr/>
        <p:nvPr/>
      </p:nvGrpSpPr>
      <p:grpSpPr>
        <a:xfrm>
          <a:off x="0" y="0"/>
          <a:ext cx="0" cy="0"/>
          <a:chOff x="0" y="0"/>
          <a:chExt cx="0" cy="0"/>
        </a:xfrm>
      </p:grpSpPr>
      <p:sp>
        <p:nvSpPr>
          <p:cNvPr id="45" name="Google Shape;45;p7"/>
          <p:cNvSpPr txBox="1">
            <a:spLocks noGrp="1"/>
          </p:cNvSpPr>
          <p:nvPr>
            <p:ph type="subTitle" idx="1"/>
          </p:nvPr>
        </p:nvSpPr>
        <p:spPr>
          <a:xfrm>
            <a:off x="3531568" y="3311625"/>
            <a:ext cx="49818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CCCCCC"/>
              </a:buClr>
              <a:buSzPts val="1000"/>
              <a:buNone/>
              <a:defRPr sz="1000">
                <a:solidFill>
                  <a:srgbClr val="CCCCCC"/>
                </a:solidFill>
              </a:defRPr>
            </a:lvl1pPr>
            <a:lvl2pPr lvl="1" algn="r" rtl="0">
              <a:lnSpc>
                <a:spcPct val="100000"/>
              </a:lnSpc>
              <a:spcBef>
                <a:spcPts val="0"/>
              </a:spcBef>
              <a:spcAft>
                <a:spcPts val="0"/>
              </a:spcAft>
              <a:buClr>
                <a:srgbClr val="CCCCCC"/>
              </a:buClr>
              <a:buSzPts val="1000"/>
              <a:buNone/>
              <a:defRPr sz="1000">
                <a:solidFill>
                  <a:srgbClr val="CCCCCC"/>
                </a:solidFill>
              </a:defRPr>
            </a:lvl2pPr>
            <a:lvl3pPr lvl="2" algn="r" rtl="0">
              <a:lnSpc>
                <a:spcPct val="100000"/>
              </a:lnSpc>
              <a:spcBef>
                <a:spcPts val="0"/>
              </a:spcBef>
              <a:spcAft>
                <a:spcPts val="0"/>
              </a:spcAft>
              <a:buClr>
                <a:srgbClr val="CCCCCC"/>
              </a:buClr>
              <a:buSzPts val="1000"/>
              <a:buNone/>
              <a:defRPr sz="1000">
                <a:solidFill>
                  <a:srgbClr val="CCCCCC"/>
                </a:solidFill>
              </a:defRPr>
            </a:lvl3pPr>
            <a:lvl4pPr lvl="3" algn="r" rtl="0">
              <a:lnSpc>
                <a:spcPct val="100000"/>
              </a:lnSpc>
              <a:spcBef>
                <a:spcPts val="0"/>
              </a:spcBef>
              <a:spcAft>
                <a:spcPts val="0"/>
              </a:spcAft>
              <a:buClr>
                <a:srgbClr val="CCCCCC"/>
              </a:buClr>
              <a:buSzPts val="1000"/>
              <a:buNone/>
              <a:defRPr sz="1000">
                <a:solidFill>
                  <a:srgbClr val="CCCCCC"/>
                </a:solidFill>
              </a:defRPr>
            </a:lvl4pPr>
            <a:lvl5pPr lvl="4" algn="r" rtl="0">
              <a:lnSpc>
                <a:spcPct val="100000"/>
              </a:lnSpc>
              <a:spcBef>
                <a:spcPts val="0"/>
              </a:spcBef>
              <a:spcAft>
                <a:spcPts val="0"/>
              </a:spcAft>
              <a:buClr>
                <a:srgbClr val="CCCCCC"/>
              </a:buClr>
              <a:buSzPts val="1000"/>
              <a:buNone/>
              <a:defRPr sz="1000">
                <a:solidFill>
                  <a:srgbClr val="CCCCCC"/>
                </a:solidFill>
              </a:defRPr>
            </a:lvl5pPr>
            <a:lvl6pPr lvl="5" algn="r" rtl="0">
              <a:lnSpc>
                <a:spcPct val="100000"/>
              </a:lnSpc>
              <a:spcBef>
                <a:spcPts val="0"/>
              </a:spcBef>
              <a:spcAft>
                <a:spcPts val="0"/>
              </a:spcAft>
              <a:buClr>
                <a:srgbClr val="CCCCCC"/>
              </a:buClr>
              <a:buSzPts val="1000"/>
              <a:buNone/>
              <a:defRPr sz="1000">
                <a:solidFill>
                  <a:srgbClr val="CCCCCC"/>
                </a:solidFill>
              </a:defRPr>
            </a:lvl6pPr>
            <a:lvl7pPr lvl="6" algn="r" rtl="0">
              <a:lnSpc>
                <a:spcPct val="100000"/>
              </a:lnSpc>
              <a:spcBef>
                <a:spcPts val="0"/>
              </a:spcBef>
              <a:spcAft>
                <a:spcPts val="0"/>
              </a:spcAft>
              <a:buClr>
                <a:srgbClr val="CCCCCC"/>
              </a:buClr>
              <a:buSzPts val="1000"/>
              <a:buNone/>
              <a:defRPr sz="1000">
                <a:solidFill>
                  <a:srgbClr val="CCCCCC"/>
                </a:solidFill>
              </a:defRPr>
            </a:lvl7pPr>
            <a:lvl8pPr lvl="7" algn="r" rtl="0">
              <a:lnSpc>
                <a:spcPct val="100000"/>
              </a:lnSpc>
              <a:spcBef>
                <a:spcPts val="0"/>
              </a:spcBef>
              <a:spcAft>
                <a:spcPts val="0"/>
              </a:spcAft>
              <a:buClr>
                <a:srgbClr val="CCCCCC"/>
              </a:buClr>
              <a:buSzPts val="1000"/>
              <a:buNone/>
              <a:defRPr sz="1000">
                <a:solidFill>
                  <a:srgbClr val="CCCCCC"/>
                </a:solidFill>
              </a:defRPr>
            </a:lvl8pPr>
            <a:lvl9pPr lvl="8" algn="r" rtl="0">
              <a:lnSpc>
                <a:spcPct val="100000"/>
              </a:lnSpc>
              <a:spcBef>
                <a:spcPts val="0"/>
              </a:spcBef>
              <a:spcAft>
                <a:spcPts val="0"/>
              </a:spcAft>
              <a:buClr>
                <a:srgbClr val="CCCCCC"/>
              </a:buClr>
              <a:buSzPts val="1000"/>
              <a:buNone/>
              <a:defRPr sz="1000">
                <a:solidFill>
                  <a:srgbClr val="CCCCCC"/>
                </a:solidFill>
              </a:defRPr>
            </a:lvl9pPr>
          </a:lstStyle>
          <a:p>
            <a:endParaRPr/>
          </a:p>
        </p:txBody>
      </p:sp>
      <p:sp>
        <p:nvSpPr>
          <p:cNvPr id="46" name="Google Shape;46;p7"/>
          <p:cNvSpPr txBox="1">
            <a:spLocks noGrp="1"/>
          </p:cNvSpPr>
          <p:nvPr>
            <p:ph type="ctrTitle"/>
          </p:nvPr>
        </p:nvSpPr>
        <p:spPr>
          <a:xfrm>
            <a:off x="723600" y="470625"/>
            <a:ext cx="14976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 1">
  <p:cSld name="CUSTOM_17">
    <p:spTree>
      <p:nvGrpSpPr>
        <p:cNvPr id="1" name="Shape 52"/>
        <p:cNvGrpSpPr/>
        <p:nvPr/>
      </p:nvGrpSpPr>
      <p:grpSpPr>
        <a:xfrm>
          <a:off x="0" y="0"/>
          <a:ext cx="0" cy="0"/>
          <a:chOff x="0" y="0"/>
          <a:chExt cx="0" cy="0"/>
        </a:xfrm>
      </p:grpSpPr>
      <p:sp>
        <p:nvSpPr>
          <p:cNvPr id="53" name="Google Shape;53;p9"/>
          <p:cNvSpPr txBox="1">
            <a:spLocks noGrp="1"/>
          </p:cNvSpPr>
          <p:nvPr>
            <p:ph type="ctrTitle"/>
          </p:nvPr>
        </p:nvSpPr>
        <p:spPr>
          <a:xfrm>
            <a:off x="4255475" y="42563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4" name="Google Shape;54;p9"/>
          <p:cNvSpPr txBox="1">
            <a:spLocks noGrp="1"/>
          </p:cNvSpPr>
          <p:nvPr>
            <p:ph type="subTitle" idx="1"/>
          </p:nvPr>
        </p:nvSpPr>
        <p:spPr>
          <a:xfrm>
            <a:off x="4255475" y="961206"/>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5" name="Google Shape;55;p9"/>
          <p:cNvSpPr txBox="1">
            <a:spLocks noGrp="1"/>
          </p:cNvSpPr>
          <p:nvPr>
            <p:ph type="ctrTitle" idx="2"/>
          </p:nvPr>
        </p:nvSpPr>
        <p:spPr>
          <a:xfrm>
            <a:off x="6084275" y="1847944"/>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6" name="Google Shape;56;p9"/>
          <p:cNvSpPr txBox="1">
            <a:spLocks noGrp="1"/>
          </p:cNvSpPr>
          <p:nvPr>
            <p:ph type="subTitle" idx="3"/>
          </p:nvPr>
        </p:nvSpPr>
        <p:spPr>
          <a:xfrm>
            <a:off x="6084275" y="2383516"/>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7" name="Google Shape;57;p9"/>
          <p:cNvSpPr txBox="1">
            <a:spLocks noGrp="1"/>
          </p:cNvSpPr>
          <p:nvPr>
            <p:ph type="ctrTitle" idx="4"/>
          </p:nvPr>
        </p:nvSpPr>
        <p:spPr>
          <a:xfrm>
            <a:off x="723600" y="470625"/>
            <a:ext cx="25932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 name="Google Shape;58;p9"/>
          <p:cNvSpPr txBox="1">
            <a:spLocks noGrp="1"/>
          </p:cNvSpPr>
          <p:nvPr>
            <p:ph type="ctrTitle" idx="5"/>
          </p:nvPr>
        </p:nvSpPr>
        <p:spPr>
          <a:xfrm>
            <a:off x="1178425" y="1848588"/>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59" name="Google Shape;59;p9"/>
          <p:cNvSpPr txBox="1">
            <a:spLocks noGrp="1"/>
          </p:cNvSpPr>
          <p:nvPr>
            <p:ph type="subTitle" idx="6"/>
          </p:nvPr>
        </p:nvSpPr>
        <p:spPr>
          <a:xfrm>
            <a:off x="1217925" y="2384159"/>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0" name="Google Shape;60;p9"/>
          <p:cNvSpPr txBox="1">
            <a:spLocks noGrp="1"/>
          </p:cNvSpPr>
          <p:nvPr>
            <p:ph type="ctrTitle" idx="7"/>
          </p:nvPr>
        </p:nvSpPr>
        <p:spPr>
          <a:xfrm>
            <a:off x="3007225" y="3270898"/>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61" name="Google Shape;61;p9"/>
          <p:cNvSpPr txBox="1">
            <a:spLocks noGrp="1"/>
          </p:cNvSpPr>
          <p:nvPr>
            <p:ph type="subTitle" idx="8"/>
          </p:nvPr>
        </p:nvSpPr>
        <p:spPr>
          <a:xfrm>
            <a:off x="3046725" y="3806469"/>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2" name="Google Shape;62;p9"/>
          <p:cNvSpPr/>
          <p:nvPr/>
        </p:nvSpPr>
        <p:spPr>
          <a:xfrm>
            <a:off x="3369388" y="-83450"/>
            <a:ext cx="667500" cy="301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5190088" y="2106525"/>
            <a:ext cx="667500" cy="311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s 2">
  <p:cSld name="TITLE_ONLY_3">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539012" y="2132593"/>
            <a:ext cx="4567800" cy="94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66" name="Google Shape;66;p10"/>
          <p:cNvSpPr txBox="1">
            <a:spLocks noGrp="1"/>
          </p:cNvSpPr>
          <p:nvPr>
            <p:ph type="subTitle" idx="1"/>
          </p:nvPr>
        </p:nvSpPr>
        <p:spPr>
          <a:xfrm>
            <a:off x="1231588" y="3202043"/>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7" name="Google Shape;67;p10"/>
          <p:cNvSpPr txBox="1">
            <a:spLocks noGrp="1"/>
          </p:cNvSpPr>
          <p:nvPr>
            <p:ph type="subTitle" idx="2"/>
          </p:nvPr>
        </p:nvSpPr>
        <p:spPr>
          <a:xfrm>
            <a:off x="5115470" y="3202043"/>
            <a:ext cx="2797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 name="Google Shape;68;p10"/>
          <p:cNvSpPr txBox="1">
            <a:spLocks noGrp="1"/>
          </p:cNvSpPr>
          <p:nvPr>
            <p:ph type="ctrTitle" idx="3"/>
          </p:nvPr>
        </p:nvSpPr>
        <p:spPr>
          <a:xfrm>
            <a:off x="5115470" y="2132593"/>
            <a:ext cx="4587300" cy="946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line design 2">
  <p:cSld name="CUSTOM_18">
    <p:spTree>
      <p:nvGrpSpPr>
        <p:cNvPr id="1" name="Shape 69"/>
        <p:cNvGrpSpPr/>
        <p:nvPr/>
      </p:nvGrpSpPr>
      <p:grpSpPr>
        <a:xfrm>
          <a:off x="0" y="0"/>
          <a:ext cx="0" cy="0"/>
          <a:chOff x="0" y="0"/>
          <a:chExt cx="0" cy="0"/>
        </a:xfrm>
      </p:grpSpPr>
      <p:sp>
        <p:nvSpPr>
          <p:cNvPr id="70" name="Google Shape;70;p11"/>
          <p:cNvSpPr/>
          <p:nvPr/>
        </p:nvSpPr>
        <p:spPr>
          <a:xfrm>
            <a:off x="25224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7B7B7"/>
              </a:solidFill>
            </a:endParaRPr>
          </a:p>
        </p:txBody>
      </p:sp>
      <p:sp>
        <p:nvSpPr>
          <p:cNvPr id="71" name="Google Shape;71;p11"/>
          <p:cNvSpPr txBox="1">
            <a:spLocks noGrp="1"/>
          </p:cNvSpPr>
          <p:nvPr>
            <p:ph type="ctrTitle"/>
          </p:nvPr>
        </p:nvSpPr>
        <p:spPr>
          <a:xfrm flipH="1">
            <a:off x="2730125" y="2243225"/>
            <a:ext cx="27558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B7B7B7"/>
              </a:buClr>
              <a:buSzPts val="3600"/>
              <a:buNone/>
              <a:defRPr sz="3600">
                <a:solidFill>
                  <a:srgbClr val="B7B7B7"/>
                </a:solidFill>
              </a:defRPr>
            </a:lvl1pPr>
            <a:lvl2pPr lvl="1" algn="r" rtl="0">
              <a:spcBef>
                <a:spcPts val="0"/>
              </a:spcBef>
              <a:spcAft>
                <a:spcPts val="0"/>
              </a:spcAft>
              <a:buClr>
                <a:srgbClr val="B7B7B7"/>
              </a:buClr>
              <a:buSzPts val="6500"/>
              <a:buNone/>
              <a:defRPr sz="6500">
                <a:solidFill>
                  <a:srgbClr val="B7B7B7"/>
                </a:solidFill>
              </a:defRPr>
            </a:lvl2pPr>
            <a:lvl3pPr lvl="2" algn="r" rtl="0">
              <a:spcBef>
                <a:spcPts val="0"/>
              </a:spcBef>
              <a:spcAft>
                <a:spcPts val="0"/>
              </a:spcAft>
              <a:buClr>
                <a:srgbClr val="B7B7B7"/>
              </a:buClr>
              <a:buSzPts val="6500"/>
              <a:buNone/>
              <a:defRPr sz="6500">
                <a:solidFill>
                  <a:srgbClr val="B7B7B7"/>
                </a:solidFill>
              </a:defRPr>
            </a:lvl3pPr>
            <a:lvl4pPr lvl="3" algn="r" rtl="0">
              <a:spcBef>
                <a:spcPts val="0"/>
              </a:spcBef>
              <a:spcAft>
                <a:spcPts val="0"/>
              </a:spcAft>
              <a:buClr>
                <a:srgbClr val="B7B7B7"/>
              </a:buClr>
              <a:buSzPts val="6500"/>
              <a:buNone/>
              <a:defRPr sz="6500">
                <a:solidFill>
                  <a:srgbClr val="B7B7B7"/>
                </a:solidFill>
              </a:defRPr>
            </a:lvl4pPr>
            <a:lvl5pPr lvl="4" algn="r" rtl="0">
              <a:spcBef>
                <a:spcPts val="0"/>
              </a:spcBef>
              <a:spcAft>
                <a:spcPts val="0"/>
              </a:spcAft>
              <a:buClr>
                <a:srgbClr val="B7B7B7"/>
              </a:buClr>
              <a:buSzPts val="6500"/>
              <a:buNone/>
              <a:defRPr sz="6500">
                <a:solidFill>
                  <a:srgbClr val="B7B7B7"/>
                </a:solidFill>
              </a:defRPr>
            </a:lvl5pPr>
            <a:lvl6pPr lvl="5" algn="r" rtl="0">
              <a:spcBef>
                <a:spcPts val="0"/>
              </a:spcBef>
              <a:spcAft>
                <a:spcPts val="0"/>
              </a:spcAft>
              <a:buClr>
                <a:srgbClr val="B7B7B7"/>
              </a:buClr>
              <a:buSzPts val="6500"/>
              <a:buNone/>
              <a:defRPr sz="6500">
                <a:solidFill>
                  <a:srgbClr val="B7B7B7"/>
                </a:solidFill>
              </a:defRPr>
            </a:lvl6pPr>
            <a:lvl7pPr lvl="6" algn="r" rtl="0">
              <a:spcBef>
                <a:spcPts val="0"/>
              </a:spcBef>
              <a:spcAft>
                <a:spcPts val="0"/>
              </a:spcAft>
              <a:buClr>
                <a:srgbClr val="B7B7B7"/>
              </a:buClr>
              <a:buSzPts val="6500"/>
              <a:buNone/>
              <a:defRPr sz="6500">
                <a:solidFill>
                  <a:srgbClr val="B7B7B7"/>
                </a:solidFill>
              </a:defRPr>
            </a:lvl7pPr>
            <a:lvl8pPr lvl="7" algn="r" rtl="0">
              <a:spcBef>
                <a:spcPts val="0"/>
              </a:spcBef>
              <a:spcAft>
                <a:spcPts val="0"/>
              </a:spcAft>
              <a:buClr>
                <a:srgbClr val="B7B7B7"/>
              </a:buClr>
              <a:buSzPts val="6500"/>
              <a:buNone/>
              <a:defRPr sz="6500">
                <a:solidFill>
                  <a:srgbClr val="B7B7B7"/>
                </a:solidFill>
              </a:defRPr>
            </a:lvl8pPr>
            <a:lvl9pPr lvl="8" algn="r" rtl="0">
              <a:spcBef>
                <a:spcPts val="0"/>
              </a:spcBef>
              <a:spcAft>
                <a:spcPts val="0"/>
              </a:spcAft>
              <a:buClr>
                <a:srgbClr val="B7B7B7"/>
              </a:buClr>
              <a:buSzPts val="6500"/>
              <a:buNone/>
              <a:defRPr sz="6500">
                <a:solidFill>
                  <a:srgbClr val="B7B7B7"/>
                </a:solidFill>
              </a:defRPr>
            </a:lvl9pPr>
          </a:lstStyle>
          <a:p>
            <a:endParaRPr/>
          </a:p>
        </p:txBody>
      </p:sp>
      <p:sp>
        <p:nvSpPr>
          <p:cNvPr id="72" name="Google Shape;72;p11"/>
          <p:cNvSpPr txBox="1">
            <a:spLocks noGrp="1"/>
          </p:cNvSpPr>
          <p:nvPr>
            <p:ph type="title" idx="2" hasCustomPrompt="1"/>
          </p:nvPr>
        </p:nvSpPr>
        <p:spPr>
          <a:xfrm flipH="1">
            <a:off x="3514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7B7B7"/>
              </a:buClr>
              <a:buSzPts val="16000"/>
              <a:buNone/>
              <a:defRPr sz="16000">
                <a:solidFill>
                  <a:srgbClr val="B7B7B7"/>
                </a:solidFill>
              </a:defRPr>
            </a:lvl1pPr>
            <a:lvl2pPr lvl="1"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design">
  <p:cSld name="CUSTOM_6_1_1">
    <p:spTree>
      <p:nvGrpSpPr>
        <p:cNvPr id="1" name="Shape 73"/>
        <p:cNvGrpSpPr/>
        <p:nvPr/>
      </p:nvGrpSpPr>
      <p:grpSpPr>
        <a:xfrm>
          <a:off x="0" y="0"/>
          <a:ext cx="0" cy="0"/>
          <a:chOff x="0" y="0"/>
          <a:chExt cx="0" cy="0"/>
        </a:xfrm>
      </p:grpSpPr>
      <p:sp>
        <p:nvSpPr>
          <p:cNvPr id="74" name="Google Shape;74;p12"/>
          <p:cNvSpPr txBox="1">
            <a:spLocks noGrp="1"/>
          </p:cNvSpPr>
          <p:nvPr>
            <p:ph type="ctrTitle"/>
          </p:nvPr>
        </p:nvSpPr>
        <p:spPr>
          <a:xfrm>
            <a:off x="723600" y="470625"/>
            <a:ext cx="14976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1pPr>
            <a:lvl2pPr marL="914400" lvl="1"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2pPr>
            <a:lvl3pPr marL="1371600" lvl="2"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3pPr>
            <a:lvl4pPr marL="1828800" lvl="3"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4pPr>
            <a:lvl5pPr marL="2286000" lvl="4"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5pPr>
            <a:lvl6pPr marL="2743200" lvl="5"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6pPr>
            <a:lvl7pPr marL="3200400" lvl="6"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7pPr>
            <a:lvl8pPr marL="3657600" lvl="7"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8pPr>
            <a:lvl9pPr marL="4114800" lvl="8" indent="-304800" rtl="0">
              <a:lnSpc>
                <a:spcPct val="115000"/>
              </a:lnSpc>
              <a:spcBef>
                <a:spcPts val="1600"/>
              </a:spcBef>
              <a:spcAft>
                <a:spcPts val="160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34" name="Google Shape;134;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39"/>
        <p:cNvGrpSpPr/>
        <p:nvPr/>
      </p:nvGrpSpPr>
      <p:grpSpPr>
        <a:xfrm>
          <a:off x="0" y="0"/>
          <a:ext cx="0" cy="0"/>
          <a:chOff x="0" y="0"/>
          <a:chExt cx="0" cy="0"/>
        </a:xfrm>
      </p:grpSpPr>
      <p:pic>
        <p:nvPicPr>
          <p:cNvPr id="9" name="Google Shape;90;p1">
            <a:extLst>
              <a:ext uri="{FF2B5EF4-FFF2-40B4-BE49-F238E27FC236}">
                <a16:creationId xmlns:a16="http://schemas.microsoft.com/office/drawing/2014/main" id="{9139DDE1-688B-4D10-8901-1CCC62DFC6EF}"/>
              </a:ext>
            </a:extLst>
          </p:cNvPr>
          <p:cNvPicPr preferRelativeResize="0"/>
          <p:nvPr/>
        </p:nvPicPr>
        <p:blipFill>
          <a:blip r:embed="rId3">
            <a:clrChange>
              <a:clrFrom>
                <a:srgbClr val="000000"/>
              </a:clrFrom>
              <a:clrTo>
                <a:srgbClr val="000000">
                  <a:alpha val="0"/>
                </a:srgbClr>
              </a:clrTo>
            </a:clrChange>
            <a:alphaModFix amt="27000"/>
            <a:extLst>
              <a:ext uri="{BEBA8EAE-BF5A-486C-A8C5-ECC9F3942E4B}">
                <a14:imgProps xmlns:a14="http://schemas.microsoft.com/office/drawing/2010/main">
                  <a14:imgLayer r:embed="rId4">
                    <a14:imgEffect>
                      <a14:artisticCement/>
                    </a14:imgEffect>
                  </a14:imgLayer>
                </a14:imgProps>
              </a:ext>
            </a:extLst>
          </a:blip>
          <a:stretch>
            <a:fillRect/>
          </a:stretch>
        </p:blipFill>
        <p:spPr>
          <a:xfrm>
            <a:off x="-29634" y="-339369"/>
            <a:ext cx="9203267" cy="5664830"/>
          </a:xfrm>
          <a:prstGeom prst="rect">
            <a:avLst/>
          </a:prstGeom>
          <a:noFill/>
          <a:ln>
            <a:noFill/>
          </a:ln>
        </p:spPr>
      </p:pic>
      <p:sp>
        <p:nvSpPr>
          <p:cNvPr id="141" name="Google Shape;141;p27"/>
          <p:cNvSpPr/>
          <p:nvPr/>
        </p:nvSpPr>
        <p:spPr>
          <a:xfrm rot="10800000">
            <a:off x="7782000" y="367900"/>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rgbClr val="FFFFFF"/>
            </a:solidFill>
            <a:prstDash val="solid"/>
            <a:round/>
            <a:headEnd type="none" w="med" len="med"/>
            <a:tailEnd type="none" w="med" len="med"/>
          </a:ln>
        </p:spPr>
      </p:sp>
      <p:sp>
        <p:nvSpPr>
          <p:cNvPr id="142" name="Google Shape;142;p27"/>
          <p:cNvSpPr/>
          <p:nvPr/>
        </p:nvSpPr>
        <p:spPr>
          <a:xfrm>
            <a:off x="381075" y="3949313"/>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chemeClr val="lt1"/>
            </a:solidFill>
            <a:prstDash val="solid"/>
            <a:round/>
            <a:headEnd type="none" w="med" len="med"/>
            <a:tailEnd type="none" w="med" len="med"/>
          </a:ln>
        </p:spPr>
      </p:sp>
      <p:sp>
        <p:nvSpPr>
          <p:cNvPr id="143" name="Google Shape;143;p27"/>
          <p:cNvSpPr txBox="1">
            <a:spLocks noGrp="1"/>
          </p:cNvSpPr>
          <p:nvPr>
            <p:ph type="subTitle" idx="1"/>
          </p:nvPr>
        </p:nvSpPr>
        <p:spPr>
          <a:xfrm>
            <a:off x="1809400" y="2846900"/>
            <a:ext cx="5455800" cy="1782300"/>
          </a:xfrm>
          <a:prstGeom prst="rect">
            <a:avLst/>
          </a:prstGeom>
        </p:spPr>
        <p:txBody>
          <a:bodyPr spcFirstLastPara="1" wrap="square" lIns="91425" tIns="91425" rIns="91425" bIns="91425" anchor="b" anchorCtr="0">
            <a:noAutofit/>
          </a:bodyPr>
          <a:lstStyle/>
          <a:p>
            <a:pPr marL="0" lvl="0" indent="0" algn="ctr" rtl="0">
              <a:lnSpc>
                <a:spcPct val="90000"/>
              </a:lnSpc>
              <a:spcBef>
                <a:spcPts val="1000"/>
              </a:spcBef>
              <a:spcAft>
                <a:spcPts val="0"/>
              </a:spcAft>
              <a:buNone/>
            </a:pPr>
            <a:r>
              <a:rPr lang="es" sz="1800" dirty="0">
                <a:solidFill>
                  <a:srgbClr val="FFFFFF"/>
                </a:solidFill>
                <a:latin typeface="DM Serif Display"/>
                <a:ea typeface="DM Serif Display"/>
                <a:cs typeface="DM Serif Display"/>
                <a:sym typeface="DM Serif Display"/>
              </a:rPr>
              <a:t>Uso del lenguaje R y plataforma de RStudio</a:t>
            </a:r>
            <a:endParaRPr sz="1800" dirty="0">
              <a:solidFill>
                <a:srgbClr val="FFFFFF"/>
              </a:solidFill>
              <a:latin typeface="DM Serif Display"/>
              <a:ea typeface="DM Serif Display"/>
              <a:cs typeface="DM Serif Display"/>
              <a:sym typeface="DM Serif Display"/>
            </a:endParaRPr>
          </a:p>
          <a:p>
            <a:pPr marL="0" lvl="0" indent="0" algn="ctr" rtl="0">
              <a:lnSpc>
                <a:spcPct val="90000"/>
              </a:lnSpc>
              <a:spcBef>
                <a:spcPts val="1000"/>
              </a:spcBef>
              <a:spcAft>
                <a:spcPts val="0"/>
              </a:spcAft>
              <a:buNone/>
            </a:pPr>
            <a:r>
              <a:rPr lang="es" sz="1800" dirty="0">
                <a:solidFill>
                  <a:srgbClr val="FFFFFF"/>
                </a:solidFill>
                <a:latin typeface="DM Serif Display"/>
                <a:ea typeface="DM Serif Display"/>
                <a:cs typeface="DM Serif Display"/>
                <a:sym typeface="DM Serif Display"/>
              </a:rPr>
              <a:t>Bedu</a:t>
            </a:r>
            <a:endParaRPr sz="1800" dirty="0">
              <a:solidFill>
                <a:srgbClr val="FFFFFF"/>
              </a:solidFill>
              <a:latin typeface="DM Serif Display"/>
              <a:ea typeface="DM Serif Display"/>
              <a:cs typeface="DM Serif Display"/>
              <a:sym typeface="DM Serif Display"/>
            </a:endParaRPr>
          </a:p>
          <a:p>
            <a:pPr marL="0" lvl="0" indent="0" algn="ctr" rtl="0">
              <a:lnSpc>
                <a:spcPct val="90000"/>
              </a:lnSpc>
              <a:spcBef>
                <a:spcPts val="1000"/>
              </a:spcBef>
              <a:spcAft>
                <a:spcPts val="0"/>
              </a:spcAft>
              <a:buNone/>
            </a:pPr>
            <a:r>
              <a:rPr lang="es" sz="1800" dirty="0">
                <a:solidFill>
                  <a:srgbClr val="FFFFFF"/>
                </a:solidFill>
                <a:latin typeface="DM Serif Display"/>
                <a:ea typeface="DM Serif Display"/>
                <a:cs typeface="DM Serif Display"/>
                <a:sym typeface="DM Serif Display"/>
              </a:rPr>
              <a:t>Módulo 2: </a:t>
            </a:r>
            <a:r>
              <a:rPr lang="es-MX" sz="1800" dirty="0">
                <a:solidFill>
                  <a:srgbClr val="FFFFFF"/>
                </a:solidFill>
                <a:latin typeface="DM Serif Display"/>
                <a:ea typeface="DM Serif Display"/>
                <a:cs typeface="DM Serif Display"/>
                <a:sym typeface="DM Serif Display"/>
              </a:rPr>
              <a:t>Programación y estadística con R</a:t>
            </a:r>
            <a:endParaRPr sz="1800" dirty="0">
              <a:solidFill>
                <a:srgbClr val="FFFFFF"/>
              </a:solidFill>
              <a:latin typeface="DM Serif Display"/>
              <a:ea typeface="DM Serif Display"/>
              <a:cs typeface="DM Serif Display"/>
              <a:sym typeface="DM Serif Display"/>
            </a:endParaRPr>
          </a:p>
          <a:p>
            <a:pPr marL="0" lvl="0" indent="0" algn="ctr" rtl="0">
              <a:lnSpc>
                <a:spcPct val="90000"/>
              </a:lnSpc>
              <a:spcBef>
                <a:spcPts val="1000"/>
              </a:spcBef>
              <a:spcAft>
                <a:spcPts val="0"/>
              </a:spcAft>
              <a:buNone/>
            </a:pPr>
            <a:r>
              <a:rPr lang="es" sz="1800" dirty="0">
                <a:solidFill>
                  <a:srgbClr val="FFFFFF"/>
                </a:solidFill>
                <a:latin typeface="DM Serif Display"/>
                <a:ea typeface="DM Serif Display"/>
                <a:cs typeface="DM Serif Display"/>
                <a:sym typeface="DM Serif Display"/>
              </a:rPr>
              <a:t>Isai Gutiérrez Gutierrez</a:t>
            </a:r>
            <a:endParaRPr sz="1800" dirty="0">
              <a:solidFill>
                <a:srgbClr val="FFFFFF"/>
              </a:solidFill>
              <a:latin typeface="DM Serif Display"/>
              <a:ea typeface="DM Serif Display"/>
              <a:cs typeface="DM Serif Display"/>
              <a:sym typeface="DM Serif Display"/>
            </a:endParaRPr>
          </a:p>
          <a:p>
            <a:pPr marL="0" lvl="0" indent="0" algn="ctr" rtl="0">
              <a:spcBef>
                <a:spcPts val="0"/>
              </a:spcBef>
              <a:spcAft>
                <a:spcPts val="0"/>
              </a:spcAft>
              <a:buNone/>
            </a:pPr>
            <a:endParaRPr sz="100" dirty="0">
              <a:latin typeface="DM Serif Display"/>
              <a:ea typeface="DM Serif Display"/>
              <a:cs typeface="DM Serif Display"/>
              <a:sym typeface="DM Serif Display"/>
            </a:endParaRPr>
          </a:p>
        </p:txBody>
      </p:sp>
      <p:sp>
        <p:nvSpPr>
          <p:cNvPr id="144" name="Google Shape;144;p27"/>
          <p:cNvSpPr txBox="1">
            <a:spLocks noGrp="1"/>
          </p:cNvSpPr>
          <p:nvPr>
            <p:ph type="ctrTitle"/>
          </p:nvPr>
        </p:nvSpPr>
        <p:spPr>
          <a:xfrm>
            <a:off x="2414802" y="912375"/>
            <a:ext cx="42450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5100" b="1" dirty="0">
                <a:solidFill>
                  <a:srgbClr val="FFFFFF"/>
                </a:solidFill>
              </a:rPr>
              <a:t>VIOLENCIA EN MÉXICO</a:t>
            </a:r>
            <a:endParaRPr sz="3900" dirty="0">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8"/>
        <p:cNvGrpSpPr/>
        <p:nvPr/>
      </p:nvGrpSpPr>
      <p:grpSpPr>
        <a:xfrm>
          <a:off x="0" y="0"/>
          <a:ext cx="0" cy="0"/>
          <a:chOff x="0" y="0"/>
          <a:chExt cx="0" cy="0"/>
        </a:xfrm>
      </p:grpSpPr>
      <p:sp>
        <p:nvSpPr>
          <p:cNvPr id="149" name="Google Shape;149;p28"/>
          <p:cNvSpPr txBox="1">
            <a:spLocks noGrp="1"/>
          </p:cNvSpPr>
          <p:nvPr>
            <p:ph type="ctrTitle" idx="6"/>
          </p:nvPr>
        </p:nvSpPr>
        <p:spPr>
          <a:xfrm>
            <a:off x="6974340" y="2199050"/>
            <a:ext cx="1444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700"/>
              <a:t>Problema</a:t>
            </a:r>
            <a:endParaRPr sz="1700"/>
          </a:p>
        </p:txBody>
      </p:sp>
      <p:sp>
        <p:nvSpPr>
          <p:cNvPr id="150" name="Google Shape;150;p28"/>
          <p:cNvSpPr txBox="1">
            <a:spLocks noGrp="1"/>
          </p:cNvSpPr>
          <p:nvPr>
            <p:ph type="title" idx="8"/>
          </p:nvPr>
        </p:nvSpPr>
        <p:spPr>
          <a:xfrm>
            <a:off x="6665206" y="1620947"/>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03</a:t>
            </a:r>
            <a:endParaRPr/>
          </a:p>
        </p:txBody>
      </p:sp>
      <p:sp>
        <p:nvSpPr>
          <p:cNvPr id="151" name="Google Shape;151;p28"/>
          <p:cNvSpPr txBox="1">
            <a:spLocks noGrp="1"/>
          </p:cNvSpPr>
          <p:nvPr>
            <p:ph type="ctrTitle" idx="21"/>
          </p:nvPr>
        </p:nvSpPr>
        <p:spPr>
          <a:xfrm>
            <a:off x="723600" y="470622"/>
            <a:ext cx="17538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200" dirty="0"/>
              <a:t>Tabla de contenido</a:t>
            </a:r>
            <a:endParaRPr sz="2200" dirty="0"/>
          </a:p>
        </p:txBody>
      </p:sp>
      <p:sp>
        <p:nvSpPr>
          <p:cNvPr id="152" name="Google Shape;152;p28"/>
          <p:cNvSpPr txBox="1">
            <a:spLocks noGrp="1"/>
          </p:cNvSpPr>
          <p:nvPr>
            <p:ph type="ctrTitle"/>
          </p:nvPr>
        </p:nvSpPr>
        <p:spPr>
          <a:xfrm>
            <a:off x="2869492" y="2202425"/>
            <a:ext cx="11700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endParaRPr sz="1700"/>
          </a:p>
          <a:p>
            <a:pPr marL="0" lvl="0" indent="0" algn="r" rtl="0">
              <a:spcBef>
                <a:spcPts val="0"/>
              </a:spcBef>
              <a:spcAft>
                <a:spcPts val="0"/>
              </a:spcAft>
              <a:buNone/>
            </a:pPr>
            <a:r>
              <a:rPr lang="es" sz="1700"/>
              <a:t>Objetivos</a:t>
            </a:r>
            <a:endParaRPr sz="1700"/>
          </a:p>
        </p:txBody>
      </p:sp>
      <p:sp>
        <p:nvSpPr>
          <p:cNvPr id="153" name="Google Shape;153;p28"/>
          <p:cNvSpPr txBox="1">
            <a:spLocks noGrp="1"/>
          </p:cNvSpPr>
          <p:nvPr>
            <p:ph type="title" idx="2"/>
          </p:nvPr>
        </p:nvSpPr>
        <p:spPr>
          <a:xfrm>
            <a:off x="2285884" y="1624335"/>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01</a:t>
            </a:r>
            <a:endParaRPr/>
          </a:p>
        </p:txBody>
      </p:sp>
      <p:sp>
        <p:nvSpPr>
          <p:cNvPr id="154" name="Google Shape;154;p28"/>
          <p:cNvSpPr txBox="1">
            <a:spLocks noGrp="1"/>
          </p:cNvSpPr>
          <p:nvPr>
            <p:ph type="ctrTitle" idx="3"/>
          </p:nvPr>
        </p:nvSpPr>
        <p:spPr>
          <a:xfrm>
            <a:off x="3965788" y="2199025"/>
            <a:ext cx="2251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700"/>
              <a:t>Contexto</a:t>
            </a:r>
            <a:endParaRPr sz="1700"/>
          </a:p>
        </p:txBody>
      </p:sp>
      <p:sp>
        <p:nvSpPr>
          <p:cNvPr id="155" name="Google Shape;155;p28"/>
          <p:cNvSpPr txBox="1">
            <a:spLocks noGrp="1"/>
          </p:cNvSpPr>
          <p:nvPr>
            <p:ph type="title" idx="5"/>
          </p:nvPr>
        </p:nvSpPr>
        <p:spPr>
          <a:xfrm>
            <a:off x="4483545" y="1620937"/>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02</a:t>
            </a:r>
            <a:endParaRPr/>
          </a:p>
        </p:txBody>
      </p:sp>
      <p:sp>
        <p:nvSpPr>
          <p:cNvPr id="156" name="Google Shape;156;p28"/>
          <p:cNvSpPr txBox="1">
            <a:spLocks noGrp="1"/>
          </p:cNvSpPr>
          <p:nvPr>
            <p:ph type="ctrTitle" idx="9"/>
          </p:nvPr>
        </p:nvSpPr>
        <p:spPr>
          <a:xfrm>
            <a:off x="725626" y="3784901"/>
            <a:ext cx="11700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700"/>
              <a:t>Solución</a:t>
            </a:r>
            <a:endParaRPr sz="1700"/>
          </a:p>
        </p:txBody>
      </p:sp>
      <p:sp>
        <p:nvSpPr>
          <p:cNvPr id="157" name="Google Shape;157;p28"/>
          <p:cNvSpPr txBox="1">
            <a:spLocks noGrp="1"/>
          </p:cNvSpPr>
          <p:nvPr>
            <p:ph type="title" idx="14"/>
          </p:nvPr>
        </p:nvSpPr>
        <p:spPr>
          <a:xfrm>
            <a:off x="725637" y="3219993"/>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a:p>
        </p:txBody>
      </p:sp>
      <p:sp>
        <p:nvSpPr>
          <p:cNvPr id="158" name="Google Shape;158;p28"/>
          <p:cNvSpPr txBox="1">
            <a:spLocks noGrp="1"/>
          </p:cNvSpPr>
          <p:nvPr>
            <p:ph type="ctrTitle" idx="15"/>
          </p:nvPr>
        </p:nvSpPr>
        <p:spPr>
          <a:xfrm>
            <a:off x="2870600" y="3781500"/>
            <a:ext cx="1753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700"/>
              <a:t>Conclusiones</a:t>
            </a:r>
            <a:endParaRPr sz="1700"/>
          </a:p>
        </p:txBody>
      </p:sp>
      <p:sp>
        <p:nvSpPr>
          <p:cNvPr id="159" name="Google Shape;159;p28"/>
          <p:cNvSpPr txBox="1">
            <a:spLocks noGrp="1"/>
          </p:cNvSpPr>
          <p:nvPr>
            <p:ph type="title" idx="17"/>
          </p:nvPr>
        </p:nvSpPr>
        <p:spPr>
          <a:xfrm>
            <a:off x="2870612" y="321659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63"/>
        <p:cNvGrpSpPr/>
        <p:nvPr/>
      </p:nvGrpSpPr>
      <p:grpSpPr>
        <a:xfrm>
          <a:off x="0" y="0"/>
          <a:ext cx="0" cy="0"/>
          <a:chOff x="0" y="0"/>
          <a:chExt cx="0" cy="0"/>
        </a:xfrm>
      </p:grpSpPr>
      <p:sp>
        <p:nvSpPr>
          <p:cNvPr id="164" name="Google Shape;164;p29"/>
          <p:cNvSpPr txBox="1">
            <a:spLocks noGrp="1"/>
          </p:cNvSpPr>
          <p:nvPr>
            <p:ph type="title" idx="4294967295"/>
          </p:nvPr>
        </p:nvSpPr>
        <p:spPr>
          <a:xfrm flipH="1">
            <a:off x="3148497" y="268100"/>
            <a:ext cx="2847000"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latin typeface="Open Sans"/>
                <a:ea typeface="Open Sans"/>
                <a:cs typeface="Open Sans"/>
                <a:sym typeface="Open Sans"/>
              </a:rPr>
              <a:t>Objetivo</a:t>
            </a:r>
            <a:endParaRPr>
              <a:solidFill>
                <a:schemeClr val="lt1"/>
              </a:solidFill>
              <a:latin typeface="Open Sans"/>
              <a:ea typeface="Open Sans"/>
              <a:cs typeface="Open Sans"/>
              <a:sym typeface="Open Sans"/>
            </a:endParaRPr>
          </a:p>
        </p:txBody>
      </p:sp>
      <p:pic>
        <p:nvPicPr>
          <p:cNvPr id="165" name="Google Shape;165;p29"/>
          <p:cNvPicPr preferRelativeResize="0"/>
          <p:nvPr/>
        </p:nvPicPr>
        <p:blipFill>
          <a:blip r:embed="rId3">
            <a:alphaModFix/>
          </a:blip>
          <a:stretch>
            <a:fillRect/>
          </a:stretch>
        </p:blipFill>
        <p:spPr>
          <a:xfrm>
            <a:off x="5837213" y="1424924"/>
            <a:ext cx="2689875" cy="2689850"/>
          </a:xfrm>
          <a:prstGeom prst="rect">
            <a:avLst/>
          </a:prstGeom>
          <a:noFill/>
          <a:ln>
            <a:noFill/>
          </a:ln>
        </p:spPr>
      </p:pic>
      <p:sp>
        <p:nvSpPr>
          <p:cNvPr id="166" name="Google Shape;166;p29"/>
          <p:cNvSpPr txBox="1"/>
          <p:nvPr/>
        </p:nvSpPr>
        <p:spPr>
          <a:xfrm>
            <a:off x="446325" y="1899575"/>
            <a:ext cx="4587000" cy="2314449"/>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1000"/>
              </a:spcBef>
              <a:spcAft>
                <a:spcPts val="0"/>
              </a:spcAft>
              <a:buNone/>
            </a:pPr>
            <a:r>
              <a:rPr lang="es" sz="1800" dirty="0">
                <a:solidFill>
                  <a:schemeClr val="lt1"/>
                </a:solidFill>
                <a:latin typeface="Open Sans"/>
                <a:ea typeface="Open Sans"/>
                <a:cs typeface="Open Sans"/>
                <a:sym typeface="Open Sans"/>
              </a:rPr>
              <a:t>Uso del lenguaje de R y plataforma de RStudio para </a:t>
            </a:r>
            <a:r>
              <a:rPr lang="es-MX" sz="1800" dirty="0">
                <a:solidFill>
                  <a:schemeClr val="lt1"/>
                </a:solidFill>
                <a:latin typeface="Open Sans"/>
                <a:ea typeface="Open Sans"/>
                <a:cs typeface="Open Sans"/>
                <a:sym typeface="Open Sans"/>
              </a:rPr>
              <a:t>obtener estadísticos importantes para la toma de decisiones</a:t>
            </a:r>
            <a:endParaRPr sz="1800" dirty="0">
              <a:solidFill>
                <a:schemeClr val="lt1"/>
              </a:solidFill>
              <a:latin typeface="Open Sans"/>
              <a:ea typeface="Open Sans"/>
              <a:cs typeface="Open Sans"/>
              <a:sym typeface="Open Sans"/>
            </a:endParaRPr>
          </a:p>
          <a:p>
            <a:pPr marL="0" lvl="0" indent="0" algn="just" rtl="0">
              <a:lnSpc>
                <a:spcPct val="90000"/>
              </a:lnSpc>
              <a:spcBef>
                <a:spcPts val="1000"/>
              </a:spcBef>
              <a:spcAft>
                <a:spcPts val="0"/>
              </a:spcAft>
              <a:buNone/>
            </a:pPr>
            <a:r>
              <a:rPr lang="es" sz="1800" dirty="0">
                <a:solidFill>
                  <a:schemeClr val="lt1"/>
                </a:solidFill>
                <a:latin typeface="Open Sans"/>
                <a:ea typeface="Open Sans"/>
                <a:cs typeface="Open Sans"/>
                <a:sym typeface="Open Sans"/>
              </a:rPr>
              <a:t>Realizar graficos que ayuden a la toma de decisiones</a:t>
            </a:r>
            <a:endParaRPr sz="1800" dirty="0">
              <a:solidFill>
                <a:schemeClr val="lt1"/>
              </a:solidFill>
              <a:latin typeface="Open Sans"/>
              <a:ea typeface="Open Sans"/>
              <a:cs typeface="Open Sans"/>
              <a:sym typeface="Open Sans"/>
            </a:endParaRPr>
          </a:p>
          <a:p>
            <a:pPr marL="0" lvl="0" indent="0" algn="just" rtl="0">
              <a:lnSpc>
                <a:spcPct val="90000"/>
              </a:lnSpc>
              <a:spcBef>
                <a:spcPts val="1000"/>
              </a:spcBef>
              <a:spcAft>
                <a:spcPts val="0"/>
              </a:spcAft>
              <a:buNone/>
            </a:pPr>
            <a:r>
              <a:rPr lang="es" sz="1800" dirty="0">
                <a:solidFill>
                  <a:schemeClr val="lt1"/>
                </a:solidFill>
                <a:latin typeface="Open Sans"/>
                <a:ea typeface="Open Sans"/>
                <a:cs typeface="Open Sans"/>
                <a:sym typeface="Open Sans"/>
              </a:rPr>
              <a:t>Llegar a una conclusión con los datos obtenidos</a:t>
            </a:r>
            <a:endParaRPr sz="300" dirty="0">
              <a:solidFill>
                <a:schemeClr val="lt1"/>
              </a:solidFill>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63"/>
        <p:cNvGrpSpPr/>
        <p:nvPr/>
      </p:nvGrpSpPr>
      <p:grpSpPr>
        <a:xfrm>
          <a:off x="0" y="0"/>
          <a:ext cx="0" cy="0"/>
          <a:chOff x="0" y="0"/>
          <a:chExt cx="0" cy="0"/>
        </a:xfrm>
      </p:grpSpPr>
      <p:sp>
        <p:nvSpPr>
          <p:cNvPr id="164" name="Google Shape;164;p29"/>
          <p:cNvSpPr txBox="1">
            <a:spLocks noGrp="1"/>
          </p:cNvSpPr>
          <p:nvPr>
            <p:ph type="title" idx="4294967295"/>
          </p:nvPr>
        </p:nvSpPr>
        <p:spPr>
          <a:xfrm flipH="1">
            <a:off x="3148497" y="268100"/>
            <a:ext cx="2847000"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solidFill>
                  <a:schemeClr val="lt1"/>
                </a:solidFill>
                <a:latin typeface="Open Sans"/>
                <a:ea typeface="Open Sans"/>
                <a:cs typeface="Open Sans"/>
                <a:sym typeface="Open Sans"/>
              </a:rPr>
              <a:t>Contexto</a:t>
            </a:r>
            <a:endParaRPr dirty="0">
              <a:solidFill>
                <a:schemeClr val="lt1"/>
              </a:solidFill>
              <a:latin typeface="Open Sans"/>
              <a:ea typeface="Open Sans"/>
              <a:cs typeface="Open Sans"/>
              <a:sym typeface="Open Sans"/>
            </a:endParaRPr>
          </a:p>
        </p:txBody>
      </p:sp>
      <p:sp>
        <p:nvSpPr>
          <p:cNvPr id="166" name="Google Shape;166;p29"/>
          <p:cNvSpPr txBox="1"/>
          <p:nvPr/>
        </p:nvSpPr>
        <p:spPr>
          <a:xfrm>
            <a:off x="446325" y="1899575"/>
            <a:ext cx="8333608" cy="156963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1800" dirty="0">
                <a:solidFill>
                  <a:schemeClr val="lt1"/>
                </a:solidFill>
                <a:latin typeface="Arial"/>
                <a:ea typeface="Arial"/>
                <a:cs typeface="Arial"/>
                <a:sym typeface="Arial"/>
              </a:rPr>
              <a:t>Este conjunto de datos contiene información los tipos de delitos, subtipos de delitos en que modalidad fue, municipios, estados, años y meses.</a:t>
            </a:r>
          </a:p>
          <a:p>
            <a:pPr marL="0" lvl="0" indent="0" algn="just" rtl="0">
              <a:spcBef>
                <a:spcPts val="0"/>
              </a:spcBef>
              <a:spcAft>
                <a:spcPts val="0"/>
              </a:spcAft>
              <a:buNone/>
            </a:pPr>
            <a:endParaRPr lang="es-MX" sz="1800" dirty="0">
              <a:solidFill>
                <a:schemeClr val="lt1"/>
              </a:solidFill>
              <a:latin typeface="Arial"/>
              <a:cs typeface="Arial"/>
              <a:sym typeface="Arial"/>
            </a:endParaRPr>
          </a:p>
          <a:p>
            <a:pPr marL="0" lvl="0" indent="0" algn="just" rtl="0">
              <a:spcBef>
                <a:spcPts val="0"/>
              </a:spcBef>
              <a:spcAft>
                <a:spcPts val="0"/>
              </a:spcAft>
              <a:buNone/>
            </a:pPr>
            <a:r>
              <a:rPr lang="es-MX" sz="1800" dirty="0">
                <a:solidFill>
                  <a:schemeClr val="lt1"/>
                </a:solidFill>
                <a:latin typeface="Arial"/>
                <a:ea typeface="Open Sans Light"/>
                <a:cs typeface="Arial"/>
                <a:sym typeface="Arial"/>
              </a:rPr>
              <a:t>Esta información esta sujeta a la cantidad de casos que hubo por mes de cada uno de los delitos con su respectivo información relacionada</a:t>
            </a:r>
            <a:endParaRPr lang="es-MX" sz="1800" dirty="0">
              <a:solidFill>
                <a:schemeClr val="lt1"/>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2586571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78"/>
        <p:cNvGrpSpPr/>
        <p:nvPr/>
      </p:nvGrpSpPr>
      <p:grpSpPr>
        <a:xfrm>
          <a:off x="0" y="0"/>
          <a:ext cx="0" cy="0"/>
          <a:chOff x="0" y="0"/>
          <a:chExt cx="0" cy="0"/>
        </a:xfrm>
      </p:grpSpPr>
      <p:sp>
        <p:nvSpPr>
          <p:cNvPr id="179" name="Google Shape;179;p31"/>
          <p:cNvSpPr txBox="1">
            <a:spLocks noGrp="1"/>
          </p:cNvSpPr>
          <p:nvPr>
            <p:ph type="title" idx="4294967295"/>
          </p:nvPr>
        </p:nvSpPr>
        <p:spPr>
          <a:xfrm flipH="1">
            <a:off x="3034422" y="268100"/>
            <a:ext cx="2847000"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Problema</a:t>
            </a:r>
            <a:endParaRPr>
              <a:solidFill>
                <a:schemeClr val="lt1"/>
              </a:solidFill>
            </a:endParaRPr>
          </a:p>
        </p:txBody>
      </p:sp>
      <p:sp>
        <p:nvSpPr>
          <p:cNvPr id="180" name="Google Shape;180;p31"/>
          <p:cNvSpPr txBox="1"/>
          <p:nvPr/>
        </p:nvSpPr>
        <p:spPr>
          <a:xfrm>
            <a:off x="446325" y="1899575"/>
            <a:ext cx="4587000" cy="2442690"/>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1000"/>
              </a:spcBef>
              <a:spcAft>
                <a:spcPts val="0"/>
              </a:spcAft>
              <a:buNone/>
            </a:pPr>
            <a:r>
              <a:rPr lang="es-MX" sz="1800" dirty="0">
                <a:solidFill>
                  <a:schemeClr val="lt1"/>
                </a:solidFill>
                <a:latin typeface="Open Sans"/>
                <a:ea typeface="Open Sans"/>
                <a:cs typeface="Open Sans"/>
                <a:sym typeface="Open Sans"/>
              </a:rPr>
              <a:t>Verificar que estados/municipios suceden mas casos de violencia en México.</a:t>
            </a:r>
          </a:p>
          <a:p>
            <a:pPr marL="0" lvl="0" indent="0" algn="just" rtl="0">
              <a:lnSpc>
                <a:spcPct val="90000"/>
              </a:lnSpc>
              <a:spcBef>
                <a:spcPts val="1000"/>
              </a:spcBef>
              <a:spcAft>
                <a:spcPts val="0"/>
              </a:spcAft>
              <a:buNone/>
            </a:pPr>
            <a:endParaRPr lang="es-MX" sz="1800" dirty="0">
              <a:solidFill>
                <a:schemeClr val="lt1"/>
              </a:solidFill>
              <a:latin typeface="Open Sans"/>
              <a:ea typeface="Open Sans"/>
              <a:cs typeface="Open Sans"/>
              <a:sym typeface="Open Sans"/>
            </a:endParaRPr>
          </a:p>
          <a:p>
            <a:pPr marL="0" lvl="0" indent="0" algn="just" rtl="0">
              <a:lnSpc>
                <a:spcPct val="90000"/>
              </a:lnSpc>
              <a:spcBef>
                <a:spcPts val="1000"/>
              </a:spcBef>
              <a:spcAft>
                <a:spcPts val="0"/>
              </a:spcAft>
              <a:buNone/>
            </a:pPr>
            <a:r>
              <a:rPr lang="es-MX" sz="1800" dirty="0">
                <a:solidFill>
                  <a:schemeClr val="lt1"/>
                </a:solidFill>
                <a:latin typeface="Open Sans"/>
                <a:ea typeface="Open Sans"/>
                <a:cs typeface="Open Sans"/>
                <a:sym typeface="Open Sans"/>
              </a:rPr>
              <a:t>Para saber cuales son las entidades mas afectadas por tipo de delito.</a:t>
            </a:r>
          </a:p>
          <a:p>
            <a:pPr marL="0" lvl="0" indent="0" algn="just" rtl="0">
              <a:lnSpc>
                <a:spcPct val="90000"/>
              </a:lnSpc>
              <a:spcBef>
                <a:spcPts val="1000"/>
              </a:spcBef>
              <a:spcAft>
                <a:spcPts val="0"/>
              </a:spcAft>
              <a:buNone/>
            </a:pPr>
            <a:endParaRPr sz="1800" dirty="0">
              <a:solidFill>
                <a:schemeClr val="lt1"/>
              </a:solidFill>
              <a:latin typeface="Open Sans"/>
              <a:ea typeface="Open Sans"/>
              <a:cs typeface="Open Sans"/>
              <a:sym typeface="Open Sans"/>
            </a:endParaRPr>
          </a:p>
        </p:txBody>
      </p:sp>
      <p:pic>
        <p:nvPicPr>
          <p:cNvPr id="181" name="Google Shape;181;p31"/>
          <p:cNvPicPr preferRelativeResize="0"/>
          <p:nvPr/>
        </p:nvPicPr>
        <p:blipFill>
          <a:blip r:embed="rId3">
            <a:alphaModFix/>
          </a:blip>
          <a:stretch>
            <a:fillRect/>
          </a:stretch>
        </p:blipFill>
        <p:spPr>
          <a:xfrm>
            <a:off x="5517575" y="1026825"/>
            <a:ext cx="3046985" cy="3673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85"/>
        <p:cNvGrpSpPr/>
        <p:nvPr/>
      </p:nvGrpSpPr>
      <p:grpSpPr>
        <a:xfrm>
          <a:off x="0" y="0"/>
          <a:ext cx="0" cy="0"/>
          <a:chOff x="0" y="0"/>
          <a:chExt cx="0" cy="0"/>
        </a:xfrm>
      </p:grpSpPr>
      <p:sp>
        <p:nvSpPr>
          <p:cNvPr id="186" name="Google Shape;186;p32"/>
          <p:cNvSpPr txBox="1">
            <a:spLocks noGrp="1"/>
          </p:cNvSpPr>
          <p:nvPr>
            <p:ph type="title" idx="4294967295"/>
          </p:nvPr>
        </p:nvSpPr>
        <p:spPr>
          <a:xfrm flipH="1">
            <a:off x="3034422" y="268100"/>
            <a:ext cx="2847000"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solidFill>
                  <a:schemeClr val="lt1"/>
                </a:solidFill>
              </a:rPr>
              <a:t>Solución</a:t>
            </a:r>
            <a:endParaRPr dirty="0">
              <a:solidFill>
                <a:schemeClr val="lt1"/>
              </a:solidFill>
            </a:endParaRPr>
          </a:p>
        </p:txBody>
      </p:sp>
      <p:sp>
        <p:nvSpPr>
          <p:cNvPr id="187" name="Google Shape;187;p32"/>
          <p:cNvSpPr txBox="1"/>
          <p:nvPr/>
        </p:nvSpPr>
        <p:spPr>
          <a:xfrm>
            <a:off x="446325" y="1298250"/>
            <a:ext cx="4587000" cy="2813047"/>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1000"/>
              </a:spcBef>
              <a:spcAft>
                <a:spcPts val="0"/>
              </a:spcAft>
              <a:buNone/>
            </a:pPr>
            <a:r>
              <a:rPr lang="es-MX" sz="1800" dirty="0">
                <a:solidFill>
                  <a:schemeClr val="lt1"/>
                </a:solidFill>
                <a:latin typeface="Open Sans"/>
                <a:ea typeface="Open Sans"/>
                <a:cs typeface="Open Sans"/>
                <a:sym typeface="Open Sans"/>
              </a:rPr>
              <a:t>Realizar un análisis estadístico para verificar que zonas son las mas violentas dependiendo el tipo de delito, en que meses sucede mas cada tipo de delito.</a:t>
            </a:r>
          </a:p>
          <a:p>
            <a:pPr marL="0" lvl="0" indent="0" algn="just" rtl="0">
              <a:lnSpc>
                <a:spcPct val="90000"/>
              </a:lnSpc>
              <a:spcBef>
                <a:spcPts val="1000"/>
              </a:spcBef>
              <a:spcAft>
                <a:spcPts val="0"/>
              </a:spcAft>
              <a:buNone/>
            </a:pPr>
            <a:endParaRPr lang="es-MX" sz="1800" dirty="0">
              <a:solidFill>
                <a:schemeClr val="lt1"/>
              </a:solidFill>
              <a:latin typeface="Open Sans"/>
              <a:ea typeface="Open Sans"/>
              <a:cs typeface="Open Sans"/>
              <a:sym typeface="Open Sans"/>
            </a:endParaRPr>
          </a:p>
          <a:p>
            <a:pPr marL="0" lvl="0" indent="0" algn="just" rtl="0">
              <a:lnSpc>
                <a:spcPct val="90000"/>
              </a:lnSpc>
              <a:spcBef>
                <a:spcPts val="1000"/>
              </a:spcBef>
              <a:spcAft>
                <a:spcPts val="0"/>
              </a:spcAft>
              <a:buNone/>
            </a:pPr>
            <a:r>
              <a:rPr lang="es-MX" sz="1800" dirty="0">
                <a:solidFill>
                  <a:schemeClr val="lt1"/>
                </a:solidFill>
                <a:latin typeface="Open Sans"/>
                <a:ea typeface="Open Sans"/>
                <a:cs typeface="Open Sans"/>
                <a:sym typeface="Open Sans"/>
              </a:rPr>
              <a:t>Realizar gráficos para tener un mejor comprensión visual de los datos y tomar decisiones a través de todos los datos mostrados.</a:t>
            </a:r>
            <a:endParaRPr sz="1800" dirty="0">
              <a:solidFill>
                <a:schemeClr val="lt1"/>
              </a:solidFill>
              <a:latin typeface="Open Sans"/>
              <a:ea typeface="Open Sans"/>
              <a:cs typeface="Open Sans"/>
              <a:sym typeface="Open Sans"/>
            </a:endParaRPr>
          </a:p>
        </p:txBody>
      </p:sp>
      <p:pic>
        <p:nvPicPr>
          <p:cNvPr id="188" name="Google Shape;188;p32"/>
          <p:cNvPicPr preferRelativeResize="0"/>
          <p:nvPr/>
        </p:nvPicPr>
        <p:blipFill>
          <a:blip r:embed="rId3">
            <a:alphaModFix/>
          </a:blip>
          <a:stretch>
            <a:fillRect/>
          </a:stretch>
        </p:blipFill>
        <p:spPr>
          <a:xfrm>
            <a:off x="5033325" y="701300"/>
            <a:ext cx="3805877" cy="3647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
        <p:cNvGrpSpPr/>
        <p:nvPr/>
      </p:nvGrpSpPr>
      <p:grpSpPr>
        <a:xfrm>
          <a:off x="0" y="0"/>
          <a:ext cx="0" cy="0"/>
          <a:chOff x="0" y="0"/>
          <a:chExt cx="0" cy="0"/>
        </a:xfrm>
      </p:grpSpPr>
      <p:sp>
        <p:nvSpPr>
          <p:cNvPr id="2" name="Google Shape;186;p32">
            <a:extLst>
              <a:ext uri="{FF2B5EF4-FFF2-40B4-BE49-F238E27FC236}">
                <a16:creationId xmlns:a16="http://schemas.microsoft.com/office/drawing/2014/main" id="{0F4678D0-F28D-4626-8133-6051C633EBF6}"/>
              </a:ext>
            </a:extLst>
          </p:cNvPr>
          <p:cNvSpPr txBox="1">
            <a:spLocks/>
          </p:cNvSpPr>
          <p:nvPr/>
        </p:nvSpPr>
        <p:spPr>
          <a:xfrm flipH="1">
            <a:off x="3034422" y="268100"/>
            <a:ext cx="2847000" cy="89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r>
              <a:rPr lang="es-MX" dirty="0">
                <a:solidFill>
                  <a:schemeClr val="lt1"/>
                </a:solidFill>
              </a:rPr>
              <a:t>Dashboard en </a:t>
            </a:r>
            <a:r>
              <a:rPr lang="es-MX" dirty="0" err="1">
                <a:solidFill>
                  <a:schemeClr val="lt1"/>
                </a:solidFill>
              </a:rPr>
              <a:t>Shiny</a:t>
            </a:r>
            <a:endParaRPr lang="es-MX" dirty="0">
              <a:solidFill>
                <a:schemeClr val="lt1"/>
              </a:solidFill>
            </a:endParaRPr>
          </a:p>
        </p:txBody>
      </p:sp>
      <p:pic>
        <p:nvPicPr>
          <p:cNvPr id="4" name="Imagen 3">
            <a:extLst>
              <a:ext uri="{FF2B5EF4-FFF2-40B4-BE49-F238E27FC236}">
                <a16:creationId xmlns:a16="http://schemas.microsoft.com/office/drawing/2014/main" id="{7C8EF2CA-4526-4741-B8A9-2E66154244AC}"/>
              </a:ext>
            </a:extLst>
          </p:cNvPr>
          <p:cNvPicPr>
            <a:picLocks noChangeAspect="1"/>
          </p:cNvPicPr>
          <p:nvPr/>
        </p:nvPicPr>
        <p:blipFill>
          <a:blip r:embed="rId2"/>
          <a:stretch>
            <a:fillRect/>
          </a:stretch>
        </p:blipFill>
        <p:spPr>
          <a:xfrm>
            <a:off x="833966" y="1095517"/>
            <a:ext cx="7476067" cy="3813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52995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248"/>
        <p:cNvGrpSpPr/>
        <p:nvPr/>
      </p:nvGrpSpPr>
      <p:grpSpPr>
        <a:xfrm>
          <a:off x="0" y="0"/>
          <a:ext cx="0" cy="0"/>
          <a:chOff x="0" y="0"/>
          <a:chExt cx="0" cy="0"/>
        </a:xfrm>
      </p:grpSpPr>
      <p:sp>
        <p:nvSpPr>
          <p:cNvPr id="249" name="Google Shape;249;p41"/>
          <p:cNvSpPr txBox="1">
            <a:spLocks noGrp="1"/>
          </p:cNvSpPr>
          <p:nvPr>
            <p:ph type="ctrTitle" idx="4294967295"/>
          </p:nvPr>
        </p:nvSpPr>
        <p:spPr>
          <a:xfrm>
            <a:off x="723600" y="352050"/>
            <a:ext cx="7852500" cy="946200"/>
          </a:xfrm>
          <a:prstGeom prst="rect">
            <a:avLst/>
          </a:prstGeom>
        </p:spPr>
        <p:txBody>
          <a:bodyPr spcFirstLastPara="1" wrap="square" lIns="91425" tIns="91425" rIns="91425" bIns="91425" anchor="t" anchorCtr="0">
            <a:noAutofit/>
          </a:bodyPr>
          <a:lstStyle/>
          <a:p>
            <a:pPr marL="0" lvl="0" indent="0" algn="just" rtl="0">
              <a:spcBef>
                <a:spcPts val="1000"/>
              </a:spcBef>
              <a:spcAft>
                <a:spcPts val="0"/>
              </a:spcAft>
              <a:buNone/>
            </a:pPr>
            <a:r>
              <a:rPr lang="es" sz="1800" b="1"/>
              <a:t>Conclusiones</a:t>
            </a:r>
            <a:endParaRPr sz="1800" b="1"/>
          </a:p>
        </p:txBody>
      </p:sp>
      <p:sp>
        <p:nvSpPr>
          <p:cNvPr id="250" name="Google Shape;250;p41"/>
          <p:cNvSpPr txBox="1"/>
          <p:nvPr/>
        </p:nvSpPr>
        <p:spPr>
          <a:xfrm>
            <a:off x="723600" y="1195650"/>
            <a:ext cx="7732800" cy="3777927"/>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r>
              <a:rPr lang="es" sz="1500" dirty="0">
                <a:solidFill>
                  <a:schemeClr val="lt1"/>
                </a:solidFill>
              </a:rPr>
              <a:t>Para tener mejores toma de decisiones se debe profundizar mas en los datos, para poder tener información mas detallada, de forma dinamica para poder variar entre fechas, tipos de homicidios, municipios, estados, etc. Ademas de tener graficos los cuales nos permitan visualizar los datos de una mejor manera.</a:t>
            </a:r>
            <a:endParaRPr sz="1500" dirty="0">
              <a:solidFill>
                <a:schemeClr val="lt1"/>
              </a:solidFill>
            </a:endParaRPr>
          </a:p>
          <a:p>
            <a:pPr marL="0" lvl="0" indent="0" algn="just" rtl="0">
              <a:lnSpc>
                <a:spcPct val="150000"/>
              </a:lnSpc>
              <a:spcBef>
                <a:spcPts val="1200"/>
              </a:spcBef>
              <a:spcAft>
                <a:spcPts val="0"/>
              </a:spcAft>
              <a:buNone/>
            </a:pPr>
            <a:r>
              <a:rPr lang="es" sz="1500" dirty="0">
                <a:solidFill>
                  <a:schemeClr val="lt1"/>
                </a:solidFill>
              </a:rPr>
              <a:t> </a:t>
            </a:r>
            <a:endParaRPr sz="1500" dirty="0">
              <a:solidFill>
                <a:schemeClr val="lt1"/>
              </a:solidFill>
            </a:endParaRPr>
          </a:p>
          <a:p>
            <a:pPr marL="0" lvl="0" indent="0" algn="just" rtl="0">
              <a:lnSpc>
                <a:spcPct val="150000"/>
              </a:lnSpc>
              <a:spcBef>
                <a:spcPts val="1200"/>
              </a:spcBef>
              <a:spcAft>
                <a:spcPts val="0"/>
              </a:spcAft>
              <a:buNone/>
            </a:pPr>
            <a:r>
              <a:rPr lang="es-MX" sz="1500" dirty="0">
                <a:solidFill>
                  <a:schemeClr val="lt1"/>
                </a:solidFill>
              </a:rPr>
              <a:t>R es un lenguaje demasiado potente en cuestión estadística y en </a:t>
            </a:r>
            <a:r>
              <a:rPr lang="es-MX" sz="1500" dirty="0" err="1">
                <a:solidFill>
                  <a:schemeClr val="lt1"/>
                </a:solidFill>
              </a:rPr>
              <a:t>graficación</a:t>
            </a:r>
            <a:r>
              <a:rPr lang="es-MX" sz="1500" dirty="0">
                <a:solidFill>
                  <a:schemeClr val="lt1"/>
                </a:solidFill>
              </a:rPr>
              <a:t> que nos permite tener mejor visibilidad de los datos, de una manera mas estructurada y visual para las personas que puedan ver un </a:t>
            </a:r>
            <a:r>
              <a:rPr lang="es-MX" sz="1500">
                <a:solidFill>
                  <a:schemeClr val="lt1"/>
                </a:solidFill>
              </a:rPr>
              <a:t>dashboard.</a:t>
            </a:r>
            <a:endParaRPr sz="1500" dirty="0">
              <a:solidFill>
                <a:schemeClr val="lt1"/>
              </a:solidFill>
            </a:endParaRPr>
          </a:p>
          <a:p>
            <a:pPr marL="0" lvl="0" indent="0" algn="l" rtl="0">
              <a:lnSpc>
                <a:spcPct val="90000"/>
              </a:lnSpc>
              <a:spcBef>
                <a:spcPts val="1200"/>
              </a:spcBef>
              <a:spcAft>
                <a:spcPts val="0"/>
              </a:spcAft>
              <a:buNone/>
            </a:pPr>
            <a:endParaRPr sz="1500" dirty="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Invesment Business Plan by Slidego">
  <a:themeElements>
    <a:clrScheme name="Simple Light">
      <a:dk1>
        <a:srgbClr val="434343"/>
      </a:dk1>
      <a:lt1>
        <a:srgbClr val="F3F3F3"/>
      </a:lt1>
      <a:dk2>
        <a:srgbClr val="3D4658"/>
      </a:dk2>
      <a:lt2>
        <a:srgbClr val="EEEEEE"/>
      </a:lt2>
      <a:accent1>
        <a:srgbClr val="434343"/>
      </a:accent1>
      <a:accent2>
        <a:srgbClr val="434343"/>
      </a:accent2>
      <a:accent3>
        <a:srgbClr val="434343"/>
      </a:accent3>
      <a:accent4>
        <a:srgbClr val="434343"/>
      </a:accent4>
      <a:accent5>
        <a:srgbClr val="43434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301</Words>
  <Application>Microsoft Office PowerPoint</Application>
  <PresentationFormat>Presentación en pantalla (16:9)</PresentationFormat>
  <Paragraphs>38</Paragraphs>
  <Slides>8</Slides>
  <Notes>7</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8</vt:i4>
      </vt:variant>
    </vt:vector>
  </HeadingPairs>
  <TitlesOfParts>
    <vt:vector size="18" baseType="lpstr">
      <vt:lpstr>Calibri</vt:lpstr>
      <vt:lpstr>DM Serif Display</vt:lpstr>
      <vt:lpstr>Arial</vt:lpstr>
      <vt:lpstr>Proxima Nova</vt:lpstr>
      <vt:lpstr>Proxima Nova Semibold</vt:lpstr>
      <vt:lpstr>Fira Sans Extra Condensed Medium</vt:lpstr>
      <vt:lpstr>Open Sans</vt:lpstr>
      <vt:lpstr>Open Sans Light</vt:lpstr>
      <vt:lpstr>Invesment Business Plan by Slidego</vt:lpstr>
      <vt:lpstr>Slidesgo Final Pages</vt:lpstr>
      <vt:lpstr>VIOLENCIA EN MÉXICO</vt:lpstr>
      <vt:lpstr>Problema</vt:lpstr>
      <vt:lpstr>Objetivo</vt:lpstr>
      <vt:lpstr>Contexto</vt:lpstr>
      <vt:lpstr>Problema</vt:lpstr>
      <vt:lpstr>Solución</vt:lpstr>
      <vt:lpstr>Presentación de PowerPoint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IOWA LIQUOR SALES</dc:title>
  <dc:creator>isai Gutierrez</dc:creator>
  <cp:lastModifiedBy>isai</cp:lastModifiedBy>
  <cp:revision>2</cp:revision>
  <dcterms:modified xsi:type="dcterms:W3CDTF">2022-03-16T00:07:56Z</dcterms:modified>
</cp:coreProperties>
</file>