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80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Образец заголовка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ubTitle"/>
          </p:nvPr>
        </p:nvSpPr>
        <p:spPr>
          <a:xfrm>
            <a:off x="1371600" y="4952880"/>
            <a:ext cx="6400440" cy="12189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ru-RU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подзаголовка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ru-RU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27.4.16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F5B2FDEC-4F2C-4EC0-A868-5EF86E9FF06F}" type="slidenum">
              <a:rPr lang="ru-RU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600" spc="-1"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600" spc="-1"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600" spc="-1"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entury Gothic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Образец заголовка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ru-RU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LevelОбразец текста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ru-RU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ru-RU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/>
          </a:p>
          <a:p>
            <a:pPr lvl="3" marL="1600200" indent="-22824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ru-RU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  <a:endParaRPr/>
          </a:p>
          <a:p>
            <a:pPr lvl="4" marL="2057400" indent="-2282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ru-RU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ru-RU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27.4.16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CA50681B-014E-4C52-8976-3A9B3674D475}" type="slidenum">
              <a:rPr lang="ru-RU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Образец заголовка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ru-RU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27.4.16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B932C3BA-7DE5-4AF2-AA62-6C20D22C45FD}" type="slidenum">
              <a:rPr lang="ru-RU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600" spc="-1"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600" spc="-1"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600" spc="-1"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entury Gothic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609480"/>
            <a:ext cx="7772040" cy="339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80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Генератор текста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371600" y="4077000"/>
            <a:ext cx="6400440" cy="209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Батыр Егор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Ванюков Александр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Исайкин Виктор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Кузьмина Вероника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Демонстрация работы приложения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7640" y="220500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Спасибо за внимание!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Постановка задачи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133000"/>
            <a:ext cx="8229240" cy="399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Программа должна генерировать грамматически правильные тексты заданной длины, основываясь на результатах анализа уже готовых текстов.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Схема классов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Способы генерации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ru-RU" sz="2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Генерация с использованием графовой модели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ru-RU" sz="2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Генерация с использованием цепей Маркова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4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Генерация с использованием графовой модели</a:t>
            </a:r>
            <a:endParaRPr/>
          </a:p>
        </p:txBody>
      </p:sp>
      <p:pic>
        <p:nvPicPr>
          <p:cNvPr id="133" name="Объект 3" descr=""/>
          <p:cNvPicPr/>
          <p:nvPr/>
        </p:nvPicPr>
        <p:blipFill>
          <a:blip r:embed="rId1"/>
          <a:stretch/>
        </p:blipFill>
        <p:spPr>
          <a:xfrm>
            <a:off x="1619640" y="1600200"/>
            <a:ext cx="5904360" cy="50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ts val="2046"/>
              </a:lnSpc>
            </a:pPr>
            <a:r>
              <a:rPr lang="ru-RU" sz="4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Генерация с использованием цепей Маркова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4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Генерация с использованием цепей Маркова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5920" y="1599840"/>
            <a:ext cx="6025680" cy="480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Интерфейс</a:t>
            </a: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
</a:t>
            </a: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пользователя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ts val="2046"/>
              </a:lnSpc>
            </a:pPr>
            <a:r>
              <a:rPr lang="ru-RU" sz="5400" spc="-1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Интерфейс пользователя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</TotalTime>
  <Application>LibreOffice/5.0.2.2$Windows_X86_64 LibreOffice_project/37b43f919e4de5eeaca9b9755ed688758a8251fe</Application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2016-04-26T21:18:18Z</dcterms:created>
  <dc:creator>Виктор Исайкин</dc:creator>
  <dc:language>ru-RU</dc:language>
  <dcterms:modified xsi:type="dcterms:W3CDTF">2016-04-27T11:23:07Z</dcterms:modified>
  <cp:revision>6</cp:revision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