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395463"/>
          </a:xfrm>
        </p:spPr>
        <p:txBody>
          <a:bodyPr/>
          <a:lstStyle/>
          <a:p>
            <a:r>
              <a:rPr lang="ru-RU" dirty="0" smtClean="0"/>
              <a:t>Генератор текста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6400800" cy="209512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Батыр Егор</a:t>
            </a:r>
          </a:p>
          <a:p>
            <a:r>
              <a:rPr lang="ru-RU" dirty="0" smtClean="0">
                <a:solidFill>
                  <a:srgbClr val="002060"/>
                </a:solidFill>
              </a:rPr>
              <a:t>Ванюков Александр</a:t>
            </a:r>
          </a:p>
          <a:p>
            <a:r>
              <a:rPr lang="ru-RU" dirty="0" smtClean="0">
                <a:solidFill>
                  <a:srgbClr val="002060"/>
                </a:solidFill>
              </a:rPr>
              <a:t>Исайкин Виктор</a:t>
            </a:r>
          </a:p>
          <a:p>
            <a:r>
              <a:rPr lang="ru-RU" dirty="0" smtClean="0">
                <a:solidFill>
                  <a:srgbClr val="002060"/>
                </a:solidFill>
              </a:rPr>
              <a:t>Кузьмина Вероника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87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rgbClr val="002060"/>
                </a:solidFill>
              </a:rPr>
              <a:t>Программа должна генерировать грамматически правильные тексты заданной длины, основываясь на результатах анализа уже готовых текстов.</a:t>
            </a:r>
            <a:endParaRPr lang="ru-RU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73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25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</a:t>
            </a:r>
            <a:r>
              <a:rPr lang="ru-RU" dirty="0" smtClean="0"/>
              <a:t>генерации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ru-RU" dirty="0" smtClean="0"/>
              <a:t>Генерация с </a:t>
            </a:r>
            <a:r>
              <a:rPr lang="ru-RU" dirty="0" smtClean="0"/>
              <a:t>использованием графа</a:t>
            </a:r>
          </a:p>
          <a:p>
            <a:r>
              <a:rPr lang="ru-RU" dirty="0" smtClean="0"/>
              <a:t>Генерация с использованием цепей Маркова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25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Генерация с использованием </a:t>
            </a:r>
            <a:r>
              <a:rPr lang="ru-RU" sz="4400" dirty="0" smtClean="0"/>
              <a:t>графа</a:t>
            </a:r>
            <a:endParaRPr lang="ru-RU" sz="4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00200"/>
            <a:ext cx="5904656" cy="5091364"/>
          </a:xfrm>
        </p:spPr>
      </p:pic>
    </p:spTree>
    <p:extLst>
      <p:ext uri="{BB962C8B-B14F-4D97-AF65-F5344CB8AC3E}">
        <p14:creationId xmlns:p14="http://schemas.microsoft.com/office/powerpoint/2010/main" val="13499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Генерация с использованием цепей </a:t>
            </a:r>
            <a:r>
              <a:rPr lang="ru-RU" sz="4400" dirty="0" smtClean="0"/>
              <a:t>Маркова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861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пользователя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35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работы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6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16002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78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36</TotalTime>
  <Words>60</Words>
  <Application>Microsoft Office PowerPoint</Application>
  <PresentationFormat>Экран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Исполнительная</vt:lpstr>
      <vt:lpstr>Генератор текста</vt:lpstr>
      <vt:lpstr>Постановка задачи</vt:lpstr>
      <vt:lpstr>Схема классов</vt:lpstr>
      <vt:lpstr>Способы генерации</vt:lpstr>
      <vt:lpstr>Генерация с использованием графа</vt:lpstr>
      <vt:lpstr>Генерация с использованием цепей Маркова</vt:lpstr>
      <vt:lpstr>Интерфейс пользователя</vt:lpstr>
      <vt:lpstr>Демонстрация работы приложения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Виктор Исайкин</dc:creator>
  <cp:lastModifiedBy>RePack by Diakov</cp:lastModifiedBy>
  <cp:revision>5</cp:revision>
  <dcterms:created xsi:type="dcterms:W3CDTF">2016-04-26T21:18:18Z</dcterms:created>
  <dcterms:modified xsi:type="dcterms:W3CDTF">2016-04-26T21:59:18Z</dcterms:modified>
</cp:coreProperties>
</file>