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/>
  <p:cmAuthor id="2" name="Tong, Hanghang" initials="TH" lastIdx="1" clrIdx="1">
    <p:extLst>
      <p:ext uri="{19B8F6BF-5375-455C-9EA6-DF929625EA0E}">
        <p15:presenceInfo xmlns:p15="http://schemas.microsoft.com/office/powerpoint/2012/main" userId="S::htong@illinois.edu::3bc981f9-1701-41ac-a634-1d11ad4b3e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5E00"/>
    <a:srgbClr val="FF2B00"/>
    <a:srgbClr val="FF5600"/>
    <a:srgbClr val="FF9B11"/>
    <a:srgbClr val="FF7401"/>
    <a:srgbClr val="FF0000"/>
    <a:srgbClr val="0000FF"/>
    <a:srgbClr val="006600"/>
    <a:srgbClr val="0432FF"/>
    <a:srgbClr val="FC9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55296-A7D4-0244-926B-4B81F8060718}" v="220" dt="2023-04-26T20:20:5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4" autoAdjust="0"/>
    <p:restoredTop sz="80536" autoAdjust="0"/>
  </p:normalViewPr>
  <p:slideViewPr>
    <p:cSldViewPr snapToGrid="0">
      <p:cViewPr varScale="1">
        <p:scale>
          <a:sx n="181" d="100"/>
          <a:sy n="181" d="100"/>
        </p:scale>
        <p:origin x="2800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o, Wenxuan" userId="30e75904-672a-4798-827b-f0bb2ac6f852" providerId="ADAL" clId="{F4655296-A7D4-0244-926B-4B81F8060718}"/>
    <pc:docChg chg="undo redo custSel addSld delSld modSld addMainMaster delMainMaster modMainMaster modNotesMaster">
      <pc:chgData name="Bao, Wenxuan" userId="30e75904-672a-4798-827b-f0bb2ac6f852" providerId="ADAL" clId="{F4655296-A7D4-0244-926B-4B81F8060718}" dt="2023-04-26T20:21:15.245" v="785" actId="700"/>
      <pc:docMkLst>
        <pc:docMk/>
      </pc:docMkLst>
      <pc:sldChg chg="new del">
        <pc:chgData name="Bao, Wenxuan" userId="30e75904-672a-4798-827b-f0bb2ac6f852" providerId="ADAL" clId="{F4655296-A7D4-0244-926B-4B81F8060718}" dt="2023-04-26T20:08:15.895" v="565" actId="2696"/>
        <pc:sldMkLst>
          <pc:docMk/>
          <pc:sldMk cId="598989258" sldId="256"/>
        </pc:sldMkLst>
      </pc:sldChg>
      <pc:sldChg chg="new">
        <pc:chgData name="Bao, Wenxuan" userId="30e75904-672a-4798-827b-f0bb2ac6f852" providerId="ADAL" clId="{F4655296-A7D4-0244-926B-4B81F8060718}" dt="2023-04-26T20:09:33.047" v="646" actId="680"/>
        <pc:sldMkLst>
          <pc:docMk/>
          <pc:sldMk cId="1185707011" sldId="256"/>
        </pc:sldMkLst>
      </pc:sldChg>
      <pc:sldChg chg="addSp delSp modSp new mod modClrScheme chgLayout">
        <pc:chgData name="Bao, Wenxuan" userId="30e75904-672a-4798-827b-f0bb2ac6f852" providerId="ADAL" clId="{F4655296-A7D4-0244-926B-4B81F8060718}" dt="2023-04-26T20:19:21.789" v="686" actId="700"/>
        <pc:sldMkLst>
          <pc:docMk/>
          <pc:sldMk cId="2734269578" sldId="257"/>
        </pc:sldMkLst>
        <pc:spChg chg="del mod ord">
          <ac:chgData name="Bao, Wenxuan" userId="30e75904-672a-4798-827b-f0bb2ac6f852" providerId="ADAL" clId="{F4655296-A7D4-0244-926B-4B81F8060718}" dt="2023-04-26T20:09:41.388" v="648" actId="700"/>
          <ac:spMkLst>
            <pc:docMk/>
            <pc:sldMk cId="2734269578" sldId="257"/>
            <ac:spMk id="2" creationId="{98E9FEBA-D86D-2566-48E2-F818530C5CAE}"/>
          </ac:spMkLst>
        </pc:spChg>
        <pc:spChg chg="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3" creationId="{F9930FE8-F5DC-AC08-AFF3-1E39293DF737}"/>
          </ac:spMkLst>
        </pc:spChg>
        <pc:spChg chg="del mod ord">
          <ac:chgData name="Bao, Wenxuan" userId="30e75904-672a-4798-827b-f0bb2ac6f852" providerId="ADAL" clId="{F4655296-A7D4-0244-926B-4B81F8060718}" dt="2023-04-26T20:09:41.388" v="648" actId="700"/>
          <ac:spMkLst>
            <pc:docMk/>
            <pc:sldMk cId="2734269578" sldId="257"/>
            <ac:spMk id="4" creationId="{34497E3C-23AC-5871-4A2E-CB49885D778D}"/>
          </ac:spMkLst>
        </pc:spChg>
        <pc:spChg chg="del mod ord">
          <ac:chgData name="Bao, Wenxuan" userId="30e75904-672a-4798-827b-f0bb2ac6f852" providerId="ADAL" clId="{F4655296-A7D4-0244-926B-4B81F8060718}" dt="2023-04-26T20:09:41.388" v="648" actId="700"/>
          <ac:spMkLst>
            <pc:docMk/>
            <pc:sldMk cId="2734269578" sldId="257"/>
            <ac:spMk id="5" creationId="{18B7375E-568E-140D-A882-7A7F824B0AC2}"/>
          </ac:spMkLst>
        </pc:spChg>
        <pc:spChg chg="add del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6" creationId="{A918331D-2CCB-0C0E-EF7E-3919E3186083}"/>
          </ac:spMkLst>
        </pc:spChg>
        <pc:spChg chg="add del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7" creationId="{9495DA5B-66A0-D1ED-E5F0-502941EA29E1}"/>
          </ac:spMkLst>
        </pc:spChg>
        <pc:spChg chg="add del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8" creationId="{FF125FD9-8F95-D773-E5A6-80C2485392CD}"/>
          </ac:spMkLst>
        </pc:spChg>
        <pc:spChg chg="add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9" creationId="{A8FDE780-32FE-B716-0E41-EC916ED55614}"/>
          </ac:spMkLst>
        </pc:spChg>
        <pc:spChg chg="add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10" creationId="{627AC4FA-1C57-EE67-9CCE-9090FA06DDB0}"/>
          </ac:spMkLst>
        </pc:spChg>
        <pc:spChg chg="add mod ord">
          <ac:chgData name="Bao, Wenxuan" userId="30e75904-672a-4798-827b-f0bb2ac6f852" providerId="ADAL" clId="{F4655296-A7D4-0244-926B-4B81F8060718}" dt="2023-04-26T20:19:21.789" v="686" actId="700"/>
          <ac:spMkLst>
            <pc:docMk/>
            <pc:sldMk cId="2734269578" sldId="257"/>
            <ac:spMk id="11" creationId="{9D81D323-8ECB-0A12-12D4-DCAD7EF3AD53}"/>
          </ac:spMkLst>
        </pc:spChg>
      </pc:sldChg>
      <pc:sldChg chg="addSp delSp modSp new del mod modClrScheme chgLayout">
        <pc:chgData name="Bao, Wenxuan" userId="30e75904-672a-4798-827b-f0bb2ac6f852" providerId="ADAL" clId="{F4655296-A7D4-0244-926B-4B81F8060718}" dt="2023-04-26T20:12:01.933" v="668" actId="2696"/>
        <pc:sldMkLst>
          <pc:docMk/>
          <pc:sldMk cId="2136047557" sldId="258"/>
        </pc:sldMkLst>
        <pc:spChg chg="del mod ord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2" creationId="{E6F77167-A089-8F88-D29D-283405ACF021}"/>
          </ac:spMkLst>
        </pc:spChg>
        <pc:spChg chg="del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3" creationId="{9B72DB71-4432-5C2F-6D87-DB3464AB3F62}"/>
          </ac:spMkLst>
        </pc:spChg>
        <pc:spChg chg="mod ord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4" creationId="{6107FB62-69FD-2795-D7F5-426464DA4E1F}"/>
          </ac:spMkLst>
        </pc:spChg>
        <pc:spChg chg="del mod ord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5" creationId="{DED2A6F3-C882-EDF7-2A04-EF22349089B5}"/>
          </ac:spMkLst>
        </pc:spChg>
        <pc:spChg chg="add mod ord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6" creationId="{BCBA9A7E-4290-C794-7E43-70F8E9619CAE}"/>
          </ac:spMkLst>
        </pc:spChg>
        <pc:spChg chg="add mod ord">
          <ac:chgData name="Bao, Wenxuan" userId="30e75904-672a-4798-827b-f0bb2ac6f852" providerId="ADAL" clId="{F4655296-A7D4-0244-926B-4B81F8060718}" dt="2023-04-26T20:11:54.300" v="667" actId="700"/>
          <ac:spMkLst>
            <pc:docMk/>
            <pc:sldMk cId="2136047557" sldId="258"/>
            <ac:spMk id="7" creationId="{B1D89395-3B10-6C2C-E14E-C57FCD5E20B3}"/>
          </ac:spMkLst>
        </pc:spChg>
      </pc:sldChg>
      <pc:sldChg chg="new">
        <pc:chgData name="Bao, Wenxuan" userId="30e75904-672a-4798-827b-f0bb2ac6f852" providerId="ADAL" clId="{F4655296-A7D4-0244-926B-4B81F8060718}" dt="2023-04-26T20:19:15.091" v="685" actId="680"/>
        <pc:sldMkLst>
          <pc:docMk/>
          <pc:sldMk cId="2268502833" sldId="258"/>
        </pc:sldMkLst>
      </pc:sldChg>
      <pc:sldChg chg="modSp new del mod">
        <pc:chgData name="Bao, Wenxuan" userId="30e75904-672a-4798-827b-f0bb2ac6f852" providerId="ADAL" clId="{F4655296-A7D4-0244-926B-4B81F8060718}" dt="2023-04-26T20:14:31.085" v="681" actId="2696"/>
        <pc:sldMkLst>
          <pc:docMk/>
          <pc:sldMk cId="2935921407" sldId="258"/>
        </pc:sldMkLst>
        <pc:spChg chg="mod">
          <ac:chgData name="Bao, Wenxuan" userId="30e75904-672a-4798-827b-f0bb2ac6f852" providerId="ADAL" clId="{F4655296-A7D4-0244-926B-4B81F8060718}" dt="2023-04-26T20:14:22.785" v="680" actId="1076"/>
          <ac:spMkLst>
            <pc:docMk/>
            <pc:sldMk cId="2935921407" sldId="258"/>
            <ac:spMk id="5" creationId="{C7336EDA-2483-3DBD-AD65-6AC341C93F53}"/>
          </ac:spMkLst>
        </pc:spChg>
      </pc:sldChg>
      <pc:sldChg chg="addSp delSp modSp new mod modClrScheme chgLayout">
        <pc:chgData name="Bao, Wenxuan" userId="30e75904-672a-4798-827b-f0bb2ac6f852" providerId="ADAL" clId="{F4655296-A7D4-0244-926B-4B81F8060718}" dt="2023-04-26T20:20:57.151" v="781" actId="20577"/>
        <pc:sldMkLst>
          <pc:docMk/>
          <pc:sldMk cId="4264885925" sldId="259"/>
        </pc:sldMkLst>
        <pc:spChg chg="del mod ord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2" creationId="{4BF803EB-4831-E696-0681-333876A9B68B}"/>
          </ac:spMkLst>
        </pc:spChg>
        <pc:spChg chg="mod ord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3" creationId="{15E46066-EF84-C18F-D88F-68DDAB4880CE}"/>
          </ac:spMkLst>
        </pc:spChg>
        <pc:spChg chg="del mod ord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4" creationId="{C971ADB2-B6CC-2203-6932-D05FA483970E}"/>
          </ac:spMkLst>
        </pc:spChg>
        <pc:spChg chg="del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5" creationId="{200F4A7E-0C32-CA72-88BC-660109E4F9DE}"/>
          </ac:spMkLst>
        </pc:spChg>
        <pc:spChg chg="add mod ord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6" creationId="{2DB6A9CB-02A8-DC7D-CBD5-8B28075A7858}"/>
          </ac:spMkLst>
        </pc:spChg>
        <pc:spChg chg="add mod ord">
          <ac:chgData name="Bao, Wenxuan" userId="30e75904-672a-4798-827b-f0bb2ac6f852" providerId="ADAL" clId="{F4655296-A7D4-0244-926B-4B81F8060718}" dt="2023-04-26T20:19:26.998" v="688" actId="700"/>
          <ac:spMkLst>
            <pc:docMk/>
            <pc:sldMk cId="4264885925" sldId="259"/>
            <ac:spMk id="7" creationId="{769FEEFF-E0FB-A765-2731-794604894576}"/>
          </ac:spMkLst>
        </pc:spChg>
        <pc:spChg chg="add mod">
          <ac:chgData name="Bao, Wenxuan" userId="30e75904-672a-4798-827b-f0bb2ac6f852" providerId="ADAL" clId="{F4655296-A7D4-0244-926B-4B81F8060718}" dt="2023-04-26T20:19:34.034" v="690"/>
          <ac:spMkLst>
            <pc:docMk/>
            <pc:sldMk cId="4264885925" sldId="259"/>
            <ac:spMk id="9" creationId="{4108BA86-29AC-3685-2490-DC5679E895E7}"/>
          </ac:spMkLst>
        </pc:spChg>
        <pc:spChg chg="add mod">
          <ac:chgData name="Bao, Wenxuan" userId="30e75904-672a-4798-827b-f0bb2ac6f852" providerId="ADAL" clId="{F4655296-A7D4-0244-926B-4B81F8060718}" dt="2023-04-26T20:19:34.034" v="690"/>
          <ac:spMkLst>
            <pc:docMk/>
            <pc:sldMk cId="4264885925" sldId="259"/>
            <ac:spMk id="10" creationId="{118A4DC6-5814-5353-D07E-85F67911BF07}"/>
          </ac:spMkLst>
        </pc:spChg>
        <pc:grpChg chg="add mod">
          <ac:chgData name="Bao, Wenxuan" userId="30e75904-672a-4798-827b-f0bb2ac6f852" providerId="ADAL" clId="{F4655296-A7D4-0244-926B-4B81F8060718}" dt="2023-04-26T20:19:34.034" v="690"/>
          <ac:grpSpMkLst>
            <pc:docMk/>
            <pc:sldMk cId="4264885925" sldId="259"/>
            <ac:grpSpMk id="8" creationId="{773CF939-DA50-84BB-5DBD-989724B51FA5}"/>
          </ac:grpSpMkLst>
        </pc:grpChg>
        <pc:graphicFrameChg chg="add mod">
          <ac:chgData name="Bao, Wenxuan" userId="30e75904-672a-4798-827b-f0bb2ac6f852" providerId="ADAL" clId="{F4655296-A7D4-0244-926B-4B81F8060718}" dt="2023-04-26T20:20:57.151" v="781" actId="20577"/>
          <ac:graphicFrameMkLst>
            <pc:docMk/>
            <pc:sldMk cId="4264885925" sldId="259"/>
            <ac:graphicFrameMk id="11" creationId="{8AE8A30C-CACC-C0E6-0258-C7EFB35420F1}"/>
          </ac:graphicFrameMkLst>
        </pc:graphicFrameChg>
        <pc:picChg chg="add mod">
          <ac:chgData name="Bao, Wenxuan" userId="30e75904-672a-4798-827b-f0bb2ac6f852" providerId="ADAL" clId="{F4655296-A7D4-0244-926B-4B81F8060718}" dt="2023-04-26T20:19:49.176" v="691"/>
          <ac:picMkLst>
            <pc:docMk/>
            <pc:sldMk cId="4264885925" sldId="259"/>
            <ac:picMk id="12" creationId="{2A8FC2F8-CEF5-7D65-DF8D-DCBD6789AE55}"/>
          </ac:picMkLst>
        </pc:picChg>
      </pc:sldChg>
      <pc:sldChg chg="addSp delSp modSp new mod modClrScheme chgLayout">
        <pc:chgData name="Bao, Wenxuan" userId="30e75904-672a-4798-827b-f0bb2ac6f852" providerId="ADAL" clId="{F4655296-A7D4-0244-926B-4B81F8060718}" dt="2023-04-26T20:21:10.781" v="783" actId="700"/>
        <pc:sldMkLst>
          <pc:docMk/>
          <pc:sldMk cId="4271208224" sldId="260"/>
        </pc:sldMkLst>
        <pc:spChg chg="del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2" creationId="{9FC90A06-E310-241E-7692-3D2E8E35F4B3}"/>
          </ac:spMkLst>
        </pc:spChg>
        <pc:spChg chg="del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3" creationId="{2CC79A04-7877-DBF5-0123-48AFB6174E28}"/>
          </ac:spMkLst>
        </pc:spChg>
        <pc:spChg chg="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4" creationId="{87446342-A69A-50CA-5C19-376A856BD529}"/>
          </ac:spMkLst>
        </pc:spChg>
        <pc:spChg chg="del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5" creationId="{4DABC088-5C67-014A-57E9-30885F9A9D7A}"/>
          </ac:spMkLst>
        </pc:spChg>
        <pc:spChg chg="add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6" creationId="{162D559D-5DAC-FF24-641A-B351BFC3C143}"/>
          </ac:spMkLst>
        </pc:spChg>
        <pc:spChg chg="add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7" creationId="{2FE578D2-D1D6-8E4C-5055-00905F2F7972}"/>
          </ac:spMkLst>
        </pc:spChg>
        <pc:spChg chg="add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8" creationId="{78DFC1E2-E1C1-45F5-38E1-8B5D69BFA5DC}"/>
          </ac:spMkLst>
        </pc:spChg>
        <pc:spChg chg="add mod ord">
          <ac:chgData name="Bao, Wenxuan" userId="30e75904-672a-4798-827b-f0bb2ac6f852" providerId="ADAL" clId="{F4655296-A7D4-0244-926B-4B81F8060718}" dt="2023-04-26T20:21:10.781" v="783" actId="700"/>
          <ac:spMkLst>
            <pc:docMk/>
            <pc:sldMk cId="4271208224" sldId="260"/>
            <ac:spMk id="9" creationId="{F3836736-8443-C85A-40A5-5E50F93F7A8A}"/>
          </ac:spMkLst>
        </pc:spChg>
      </pc:sldChg>
      <pc:sldChg chg="addSp delSp modSp new mod modClrScheme chgLayout">
        <pc:chgData name="Bao, Wenxuan" userId="30e75904-672a-4798-827b-f0bb2ac6f852" providerId="ADAL" clId="{F4655296-A7D4-0244-926B-4B81F8060718}" dt="2023-04-26T20:21:15.245" v="785" actId="700"/>
        <pc:sldMkLst>
          <pc:docMk/>
          <pc:sldMk cId="889729137" sldId="261"/>
        </pc:sldMkLst>
        <pc:spChg chg="del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2" creationId="{E382141D-E90F-DD93-27FF-9136AA5C22EE}"/>
          </ac:spMkLst>
        </pc:spChg>
        <pc:spChg chg="del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3" creationId="{662B28DC-D680-386C-D4AF-6C7537C30A7E}"/>
          </ac:spMkLst>
        </pc:spChg>
        <pc:spChg chg="del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4" creationId="{3B8E52D9-7A7F-F15B-4826-4940F217F4E8}"/>
          </ac:spMkLst>
        </pc:spChg>
        <pc:spChg chg="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5" creationId="{255F4C32-5C18-6332-7D8F-C1A5A3E40C06}"/>
          </ac:spMkLst>
        </pc:spChg>
        <pc:spChg chg="del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6" creationId="{E924EDB5-C157-8D86-9ED7-00376AFD9570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7" creationId="{94A9B449-0437-6709-683D-926196B17097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8" creationId="{05EAAB6A-6C75-AA6B-93B8-1F280DD8BCF5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9" creationId="{812D9597-D0F4-E90B-0612-19B2A291F9E4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10" creationId="{AFFF8D9B-7C1B-F48E-2EF3-69A6D387D236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11" creationId="{57CAE0FA-8A47-07EE-09E0-44A00DC13A48}"/>
          </ac:spMkLst>
        </pc:spChg>
        <pc:spChg chg="add mod ord">
          <ac:chgData name="Bao, Wenxuan" userId="30e75904-672a-4798-827b-f0bb2ac6f852" providerId="ADAL" clId="{F4655296-A7D4-0244-926B-4B81F8060718}" dt="2023-04-26T20:21:15.245" v="785" actId="700"/>
          <ac:spMkLst>
            <pc:docMk/>
            <pc:sldMk cId="889729137" sldId="261"/>
            <ac:spMk id="12" creationId="{8B3C652C-D20F-D124-5B50-4C4CA8C5FFC3}"/>
          </ac:spMkLst>
        </pc:spChg>
      </pc:sldChg>
      <pc:sldChg chg="modSp del">
        <pc:chgData name="Bao, Wenxuan" userId="30e75904-672a-4798-827b-f0bb2ac6f852" providerId="ADAL" clId="{F4655296-A7D4-0244-926B-4B81F8060718}" dt="2023-04-26T20:08:02.546" v="561" actId="2696"/>
        <pc:sldMkLst>
          <pc:docMk/>
          <pc:sldMk cId="2007081978" sldId="261"/>
        </pc:sldMkLst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k cId="2007081978" sldId="261"/>
            <ac:spMk id="11" creationId="{53830510-3DC2-D245-837A-D27B467374BC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k cId="2007081978" sldId="261"/>
            <ac:spMk id="12" creationId="{1B5EE68E-98EF-3C4A-AF8A-3095D57DECD6}"/>
          </ac:spMkLst>
        </pc:spChg>
      </pc:sldChg>
      <pc:sldChg chg="modSp del mod modNotes">
        <pc:chgData name="Bao, Wenxuan" userId="30e75904-672a-4798-827b-f0bb2ac6f852" providerId="ADAL" clId="{F4655296-A7D4-0244-926B-4B81F8060718}" dt="2023-04-26T20:08:03.121" v="562" actId="2696"/>
        <pc:sldMkLst>
          <pc:docMk/>
          <pc:sldMk cId="3098004926" sldId="855"/>
        </pc:sldMkLst>
        <pc:spChg chg="mod">
          <ac:chgData name="Bao, Wenxuan" userId="30e75904-672a-4798-827b-f0bb2ac6f852" providerId="ADAL" clId="{F4655296-A7D4-0244-926B-4B81F8060718}" dt="2023-04-26T19:25:23.058" v="207" actId="20577"/>
          <ac:spMkLst>
            <pc:docMk/>
            <pc:sldMk cId="3098004926" sldId="855"/>
            <ac:spMk id="14" creationId="{00000000-0000-0000-0000-000000000000}"/>
          </ac:spMkLst>
        </pc:spChg>
      </pc:sldChg>
      <pc:sldChg chg="addSp delSp modSp new del mod modClrScheme chgLayout">
        <pc:chgData name="Bao, Wenxuan" userId="30e75904-672a-4798-827b-f0bb2ac6f852" providerId="ADAL" clId="{F4655296-A7D4-0244-926B-4B81F8060718}" dt="2023-04-26T20:08:03.763" v="563" actId="2696"/>
        <pc:sldMkLst>
          <pc:docMk/>
          <pc:sldMk cId="1330118402" sldId="856"/>
        </pc:sldMkLst>
        <pc:spChg chg="mod ord">
          <ac:chgData name="Bao, Wenxuan" userId="30e75904-672a-4798-827b-f0bb2ac6f852" providerId="ADAL" clId="{F4655296-A7D4-0244-926B-4B81F8060718}" dt="2023-04-26T19:29:49.854" v="267" actId="700"/>
          <ac:spMkLst>
            <pc:docMk/>
            <pc:sldMk cId="1330118402" sldId="856"/>
            <ac:spMk id="2" creationId="{FCE2F5C5-EA99-E07F-A7F0-C8D2D56C3EE6}"/>
          </ac:spMkLst>
        </pc:spChg>
        <pc:spChg chg="del mod ord">
          <ac:chgData name="Bao, Wenxuan" userId="30e75904-672a-4798-827b-f0bb2ac6f852" providerId="ADAL" clId="{F4655296-A7D4-0244-926B-4B81F8060718}" dt="2023-04-26T19:29:49.854" v="267" actId="700"/>
          <ac:spMkLst>
            <pc:docMk/>
            <pc:sldMk cId="1330118402" sldId="856"/>
            <ac:spMk id="3" creationId="{93EE9793-9FFD-8B44-C8E3-4458AC760F60}"/>
          </ac:spMkLst>
        </pc:spChg>
        <pc:spChg chg="add mod ord">
          <ac:chgData name="Bao, Wenxuan" userId="30e75904-672a-4798-827b-f0bb2ac6f852" providerId="ADAL" clId="{F4655296-A7D4-0244-926B-4B81F8060718}" dt="2023-04-26T19:29:49.854" v="267" actId="700"/>
          <ac:spMkLst>
            <pc:docMk/>
            <pc:sldMk cId="1330118402" sldId="856"/>
            <ac:spMk id="4" creationId="{3216B6E7-E651-2BE9-B6DE-5E9A27196671}"/>
          </ac:spMkLst>
        </pc:spChg>
        <pc:spChg chg="add mod ord">
          <ac:chgData name="Bao, Wenxuan" userId="30e75904-672a-4798-827b-f0bb2ac6f852" providerId="ADAL" clId="{F4655296-A7D4-0244-926B-4B81F8060718}" dt="2023-04-26T19:29:49.854" v="267" actId="700"/>
          <ac:spMkLst>
            <pc:docMk/>
            <pc:sldMk cId="1330118402" sldId="856"/>
            <ac:spMk id="5" creationId="{61D38D91-2F53-910D-93AA-B0BB15F0AD4C}"/>
          </ac:spMkLst>
        </pc:spChg>
        <pc:spChg chg="add mod ord">
          <ac:chgData name="Bao, Wenxuan" userId="30e75904-672a-4798-827b-f0bb2ac6f852" providerId="ADAL" clId="{F4655296-A7D4-0244-926B-4B81F8060718}" dt="2023-04-26T19:29:54.348" v="279" actId="20577"/>
          <ac:spMkLst>
            <pc:docMk/>
            <pc:sldMk cId="1330118402" sldId="856"/>
            <ac:spMk id="6" creationId="{42AEE0FC-4008-CB99-D19C-A14FAFA7F99F}"/>
          </ac:spMkLst>
        </pc:spChg>
      </pc:sldChg>
      <pc:sldChg chg="addSp delSp modSp new del mod modClrScheme chgLayout">
        <pc:chgData name="Bao, Wenxuan" userId="30e75904-672a-4798-827b-f0bb2ac6f852" providerId="ADAL" clId="{F4655296-A7D4-0244-926B-4B81F8060718}" dt="2023-04-26T19:26:08.549" v="212" actId="2696"/>
        <pc:sldMkLst>
          <pc:docMk/>
          <pc:sldMk cId="2222586596" sldId="856"/>
        </pc:sldMkLst>
        <pc:spChg chg="mod ord">
          <ac:chgData name="Bao, Wenxuan" userId="30e75904-672a-4798-827b-f0bb2ac6f852" providerId="ADAL" clId="{F4655296-A7D4-0244-926B-4B81F8060718}" dt="2023-04-26T19:26:03.900" v="210" actId="700"/>
          <ac:spMkLst>
            <pc:docMk/>
            <pc:sldMk cId="2222586596" sldId="856"/>
            <ac:spMk id="2" creationId="{BABE0D10-A33C-403D-A653-AA70213D7ED5}"/>
          </ac:spMkLst>
        </pc:spChg>
        <pc:spChg chg="del mod ord">
          <ac:chgData name="Bao, Wenxuan" userId="30e75904-672a-4798-827b-f0bb2ac6f852" providerId="ADAL" clId="{F4655296-A7D4-0244-926B-4B81F8060718}" dt="2023-04-26T19:26:03.900" v="210" actId="700"/>
          <ac:spMkLst>
            <pc:docMk/>
            <pc:sldMk cId="2222586596" sldId="856"/>
            <ac:spMk id="3" creationId="{8987ED52-C1D7-1D46-6215-C5DFBB97D926}"/>
          </ac:spMkLst>
        </pc:spChg>
        <pc:spChg chg="add mod ord">
          <ac:chgData name="Bao, Wenxuan" userId="30e75904-672a-4798-827b-f0bb2ac6f852" providerId="ADAL" clId="{F4655296-A7D4-0244-926B-4B81F8060718}" dt="2023-04-26T19:26:03.900" v="210" actId="700"/>
          <ac:spMkLst>
            <pc:docMk/>
            <pc:sldMk cId="2222586596" sldId="856"/>
            <ac:spMk id="4" creationId="{5DCF40FD-63FA-7262-B030-C646495DE6AF}"/>
          </ac:spMkLst>
        </pc:spChg>
        <pc:spChg chg="add mod ord">
          <ac:chgData name="Bao, Wenxuan" userId="30e75904-672a-4798-827b-f0bb2ac6f852" providerId="ADAL" clId="{F4655296-A7D4-0244-926B-4B81F8060718}" dt="2023-04-26T19:26:03.900" v="210" actId="700"/>
          <ac:spMkLst>
            <pc:docMk/>
            <pc:sldMk cId="2222586596" sldId="856"/>
            <ac:spMk id="5" creationId="{2E093235-F574-B7C4-88F8-6B1F4D052EBC}"/>
          </ac:spMkLst>
        </pc:spChg>
        <pc:spChg chg="add mod">
          <ac:chgData name="Bao, Wenxuan" userId="30e75904-672a-4798-827b-f0bb2ac6f852" providerId="ADAL" clId="{F4655296-A7D4-0244-926B-4B81F8060718}" dt="2023-04-26T19:26:05.590" v="211" actId="767"/>
          <ac:spMkLst>
            <pc:docMk/>
            <pc:sldMk cId="2222586596" sldId="856"/>
            <ac:spMk id="6" creationId="{69301A53-2726-0BB2-9F58-88040164424B}"/>
          </ac:spMkLst>
        </pc:spChg>
      </pc:sldChg>
      <pc:sldChg chg="add del">
        <pc:chgData name="Bao, Wenxuan" userId="30e75904-672a-4798-827b-f0bb2ac6f852" providerId="ADAL" clId="{F4655296-A7D4-0244-926B-4B81F8060718}" dt="2023-04-26T19:25:23.650" v="208"/>
        <pc:sldMkLst>
          <pc:docMk/>
          <pc:sldMk cId="2320137890" sldId="856"/>
        </pc:sldMkLst>
      </pc:sldChg>
      <pc:sldChg chg="new del">
        <pc:chgData name="Bao, Wenxuan" userId="30e75904-672a-4798-827b-f0bb2ac6f852" providerId="ADAL" clId="{F4655296-A7D4-0244-926B-4B81F8060718}" dt="2023-04-26T19:29:42.424" v="265" actId="2696"/>
        <pc:sldMkLst>
          <pc:docMk/>
          <pc:sldMk cId="2450936660" sldId="856"/>
        </pc:sldMkLst>
      </pc:sldChg>
      <pc:sldChg chg="modSp new del mod">
        <pc:chgData name="Bao, Wenxuan" userId="30e75904-672a-4798-827b-f0bb2ac6f852" providerId="ADAL" clId="{F4655296-A7D4-0244-926B-4B81F8060718}" dt="2023-04-26T19:27:37.620" v="228" actId="2696"/>
        <pc:sldMkLst>
          <pc:docMk/>
          <pc:sldMk cId="1747000654" sldId="857"/>
        </pc:sldMkLst>
        <pc:spChg chg="mod">
          <ac:chgData name="Bao, Wenxuan" userId="30e75904-672a-4798-827b-f0bb2ac6f852" providerId="ADAL" clId="{F4655296-A7D4-0244-926B-4B81F8060718}" dt="2023-04-26T19:27:35.031" v="227" actId="20577"/>
          <ac:spMkLst>
            <pc:docMk/>
            <pc:sldMk cId="1747000654" sldId="857"/>
            <ac:spMk id="4" creationId="{A1533597-F3EB-8ECD-4A9A-0573E37B9603}"/>
          </ac:spMkLst>
        </pc:spChg>
      </pc:sldChg>
      <pc:sldMasterChg chg="addSp delSp modSp mod setBg addSldLayout delSldLayout modSldLayout sldLayoutOrd">
        <pc:chgData name="Bao, Wenxuan" userId="30e75904-672a-4798-827b-f0bb2ac6f852" providerId="ADAL" clId="{F4655296-A7D4-0244-926B-4B81F8060718}" dt="2023-04-26T20:15:17.643" v="684" actId="14100"/>
        <pc:sldMasterMkLst>
          <pc:docMk/>
          <pc:sldMasterMk cId="0" sldId="2147483648"/>
        </pc:sldMasterMkLst>
        <pc:spChg chg="add del mod">
          <ac:chgData name="Bao, Wenxuan" userId="30e75904-672a-4798-827b-f0bb2ac6f852" providerId="ADAL" clId="{F4655296-A7D4-0244-926B-4B81F8060718}" dt="2023-04-26T19:26:27.254" v="214" actId="478"/>
          <ac:spMkLst>
            <pc:docMk/>
            <pc:sldMasterMk cId="0" sldId="2147483648"/>
            <ac:spMk id="5" creationId="{54BE2989-85DE-938B-4514-A5F58BC6422A}"/>
          </ac:spMkLst>
        </pc:spChg>
        <pc:spChg chg="mod">
          <ac:chgData name="Bao, Wenxuan" userId="30e75904-672a-4798-827b-f0bb2ac6f852" providerId="ADAL" clId="{F4655296-A7D4-0244-926B-4B81F8060718}" dt="2023-04-26T19:24:04.724" v="172" actId="1076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9:24:49.880" v="193" actId="14100"/>
          <ac:spMkLst>
            <pc:docMk/>
            <pc:sldMasterMk cId="0" sldId="2147483648"/>
            <ac:spMk id="11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20:05:13.065" v="551" actId="403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20:07:32.708" v="560" actId="255"/>
          <ac:spMkLst>
            <pc:docMk/>
            <pc:sldMasterMk cId="0" sldId="2147483648"/>
            <ac:spMk id="1027" creationId="{00000000-0000-0000-0000-000000000000}"/>
          </ac:spMkLst>
        </pc:spChg>
        <pc:picChg chg="add mod">
          <ac:chgData name="Bao, Wenxuan" userId="30e75904-672a-4798-827b-f0bb2ac6f852" providerId="ADAL" clId="{F4655296-A7D4-0244-926B-4B81F8060718}" dt="2023-04-26T19:23:37.848" v="171" actId="1036"/>
          <ac:picMkLst>
            <pc:docMk/>
            <pc:sldMasterMk cId="0" sldId="2147483648"/>
            <ac:picMk id="3" creationId="{B16E10BC-04AD-4929-545A-B71F032FE316}"/>
          </ac:picMkLst>
        </pc:picChg>
        <pc:picChg chg="del mod">
          <ac:chgData name="Bao, Wenxuan" userId="30e75904-672a-4798-827b-f0bb2ac6f852" providerId="ADAL" clId="{F4655296-A7D4-0244-926B-4B81F8060718}" dt="2023-04-26T19:02:38.624" v="24" actId="478"/>
          <ac:picMkLst>
            <pc:docMk/>
            <pc:sldMasterMk cId="0" sldId="2147483648"/>
            <ac:picMk id="4" creationId="{B8448F23-348F-7B44-8F05-4483D0C05854}"/>
          </ac:picMkLst>
        </pc:picChg>
        <pc:picChg chg="add mod">
          <ac:chgData name="Bao, Wenxuan" userId="30e75904-672a-4798-827b-f0bb2ac6f852" providerId="ADAL" clId="{F4655296-A7D4-0244-926B-4B81F8060718}" dt="2023-04-26T19:24:23.697" v="190" actId="1036"/>
          <ac:picMkLst>
            <pc:docMk/>
            <pc:sldMasterMk cId="0" sldId="2147483648"/>
            <ac:picMk id="7" creationId="{197569B1-3393-6530-3DF3-C2C24566009A}"/>
          </ac:picMkLst>
        </pc:picChg>
        <pc:picChg chg="mod">
          <ac:chgData name="Bao, Wenxuan" userId="30e75904-672a-4798-827b-f0bb2ac6f852" providerId="ADAL" clId="{F4655296-A7D4-0244-926B-4B81F8060718}" dt="2023-04-26T19:02:07.087" v="19" actId="1076"/>
          <ac:picMkLst>
            <pc:docMk/>
            <pc:sldMasterMk cId="0" sldId="2147483648"/>
            <ac:picMk id="8" creationId="{00000000-0000-0000-0000-000000000000}"/>
          </ac:picMkLst>
        </pc:picChg>
        <pc:sldLayoutChg chg="delSp modSp add del mod setBg">
          <pc:chgData name="Bao, Wenxuan" userId="30e75904-672a-4798-827b-f0bb2ac6f852" providerId="ADAL" clId="{F4655296-A7D4-0244-926B-4B81F8060718}" dt="2023-04-26T19:18:45.025" v="87" actId="2696"/>
          <pc:sldLayoutMkLst>
            <pc:docMk/>
            <pc:sldMasterMk cId="0" sldId="2147483648"/>
            <pc:sldLayoutMk cId="0" sldId="2147483649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49"/>
              <ac:spMk id="2048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49"/>
              <ac:spMk id="20483" creationId="{00000000-0000-0000-0000-000000000000}"/>
            </ac:spMkLst>
          </pc:spChg>
          <pc:picChg chg="del">
            <ac:chgData name="Bao, Wenxuan" userId="30e75904-672a-4798-827b-f0bb2ac6f852" providerId="ADAL" clId="{F4655296-A7D4-0244-926B-4B81F8060718}" dt="2023-04-26T18:58:56.837" v="0" actId="478"/>
            <ac:picMkLst>
              <pc:docMk/>
              <pc:sldMasterMk cId="0" sldId="2147483648"/>
              <pc:sldLayoutMk cId="0" sldId="2147483649"/>
              <ac:picMk id="11" creationId="{16119674-3D3E-FC4C-9FD4-0268306BFFDB}"/>
            </ac:picMkLst>
          </pc:picChg>
        </pc:sldLayoutChg>
        <pc:sldLayoutChg chg="addSp delSp modSp mod setBg">
          <pc:chgData name="Bao, Wenxuan" userId="30e75904-672a-4798-827b-f0bb2ac6f852" providerId="ADAL" clId="{F4655296-A7D4-0244-926B-4B81F8060718}" dt="2023-04-26T20:03:40.455" v="537" actId="14100"/>
          <pc:sldLayoutMkLst>
            <pc:docMk/>
            <pc:sldMasterMk cId="0" sldId="2147483648"/>
            <pc:sldLayoutMk cId="0" sldId="2147483650"/>
          </pc:sldLayoutMkLst>
          <pc:spChg chg="add del">
            <ac:chgData name="Bao, Wenxuan" userId="30e75904-672a-4798-827b-f0bb2ac6f852" providerId="ADAL" clId="{F4655296-A7D4-0244-926B-4B81F8060718}" dt="2023-04-26T19:27:18.464" v="219" actId="11529"/>
            <ac:spMkLst>
              <pc:docMk/>
              <pc:sldMasterMk cId="0" sldId="2147483648"/>
              <pc:sldLayoutMk cId="0" sldId="2147483650"/>
              <ac:spMk id="2" creationId="{C3048976-A213-3941-C828-7D6460176BC3}"/>
            </ac:spMkLst>
          </pc:spChg>
          <pc:spChg chg="mod">
            <ac:chgData name="Bao, Wenxuan" userId="30e75904-672a-4798-827b-f0bb2ac6f852" providerId="ADAL" clId="{F4655296-A7D4-0244-926B-4B81F8060718}" dt="2023-04-26T20:02:18.276" v="530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add del mod">
            <ac:chgData name="Bao, Wenxuan" userId="30e75904-672a-4798-827b-f0bb2ac6f852" providerId="ADAL" clId="{F4655296-A7D4-0244-926B-4B81F8060718}" dt="2023-04-26T19:27:18.464" v="219" actId="11529"/>
            <ac:spMkLst>
              <pc:docMk/>
              <pc:sldMasterMk cId="0" sldId="2147483648"/>
              <pc:sldLayoutMk cId="0" sldId="2147483650"/>
              <ac:spMk id="4" creationId="{CDD083B7-1B57-7201-DEFC-6FA228185D2A}"/>
            </ac:spMkLst>
          </pc:spChg>
          <pc:spChg chg="mod">
            <ac:chgData name="Bao, Wenxuan" userId="30e75904-672a-4798-827b-f0bb2ac6f852" providerId="ADAL" clId="{F4655296-A7D4-0244-926B-4B81F8060718}" dt="2023-04-26T20:03:40.455" v="537" actId="1410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0"/>
              <ac:spMk id="6" creationId="{542E40E4-BDBB-C942-B8F0-9861DB90026B}"/>
            </ac:spMkLst>
          </pc:spChg>
          <pc:spChg chg="add del mod">
            <ac:chgData name="Bao, Wenxuan" userId="30e75904-672a-4798-827b-f0bb2ac6f852" providerId="ADAL" clId="{F4655296-A7D4-0244-926B-4B81F8060718}" dt="2023-04-26T19:27:52.204" v="229" actId="478"/>
            <ac:spMkLst>
              <pc:docMk/>
              <pc:sldMasterMk cId="0" sldId="2147483648"/>
              <pc:sldLayoutMk cId="0" sldId="2147483650"/>
              <ac:spMk id="7" creationId="{705E4FB6-7CDF-2DF4-F81E-4DA21A686DCF}"/>
            </ac:spMkLst>
          </pc:spChg>
          <pc:spChg chg="add del">
            <ac:chgData name="Bao, Wenxuan" userId="30e75904-672a-4798-827b-f0bb2ac6f852" providerId="ADAL" clId="{F4655296-A7D4-0244-926B-4B81F8060718}" dt="2023-04-26T19:28:02.607" v="230" actId="11529"/>
            <ac:spMkLst>
              <pc:docMk/>
              <pc:sldMasterMk cId="0" sldId="2147483648"/>
              <pc:sldLayoutMk cId="0" sldId="2147483650"/>
              <ac:spMk id="8" creationId="{5BD78C52-91B7-1072-DF4B-54E38344E9FF}"/>
            </ac:spMkLst>
          </pc:spChg>
          <pc:spChg chg="add mod">
            <ac:chgData name="Bao, Wenxuan" userId="30e75904-672a-4798-827b-f0bb2ac6f852" providerId="ADAL" clId="{F4655296-A7D4-0244-926B-4B81F8060718}" dt="2023-04-26T19:47:02.317" v="442" actId="20577"/>
            <ac:spMkLst>
              <pc:docMk/>
              <pc:sldMasterMk cId="0" sldId="2147483648"/>
              <pc:sldLayoutMk cId="0" sldId="2147483650"/>
              <ac:spMk id="9" creationId="{E6D76F64-084A-3E78-F0A4-E83E3B8AD6A7}"/>
            </ac:spMkLst>
          </pc:spChg>
        </pc:sldLayoutChg>
        <pc:sldLayoutChg chg="addSp modSp mod setBg">
          <pc:chgData name="Bao, Wenxuan" userId="30e75904-672a-4798-827b-f0bb2ac6f852" providerId="ADAL" clId="{F4655296-A7D4-0244-926B-4B81F8060718}" dt="2023-04-26T20:03:45.896" v="538" actId="14100"/>
          <pc:sldLayoutMkLst>
            <pc:docMk/>
            <pc:sldMasterMk cId="0" sldId="2147483648"/>
            <pc:sldLayoutMk cId="0" sldId="2147483651"/>
          </pc:sldLayoutMkLst>
          <pc:spChg chg="mod">
            <ac:chgData name="Bao, Wenxuan" userId="30e75904-672a-4798-827b-f0bb2ac6f852" providerId="ADAL" clId="{F4655296-A7D4-0244-926B-4B81F8060718}" dt="2023-04-26T20:01:32.859" v="522" actId="207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Bao, Wenxuan" userId="30e75904-672a-4798-827b-f0bb2ac6f852" providerId="ADAL" clId="{F4655296-A7D4-0244-926B-4B81F8060718}" dt="2023-04-26T20:01:49.693" v="524"/>
            <ac:spMkLst>
              <pc:docMk/>
              <pc:sldMasterMk cId="0" sldId="2147483648"/>
              <pc:sldLayoutMk cId="0" sldId="2147483651"/>
              <ac:spMk id="4" creationId="{80290F7C-FE88-4124-8F36-0F96E0804EA3}"/>
            </ac:spMkLst>
          </pc:spChg>
          <pc:spChg chg="mod">
            <ac:chgData name="Bao, Wenxuan" userId="30e75904-672a-4798-827b-f0bb2ac6f852" providerId="ADAL" clId="{F4655296-A7D4-0244-926B-4B81F8060718}" dt="2023-04-26T20:03:45.896" v="538" actId="14100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addSp delSp modSp mod setBg">
          <pc:chgData name="Bao, Wenxuan" userId="30e75904-672a-4798-827b-f0bb2ac6f852" providerId="ADAL" clId="{F4655296-A7D4-0244-926B-4B81F8060718}" dt="2023-04-26T20:03:51.213" v="539" actId="14100"/>
          <pc:sldLayoutMkLst>
            <pc:docMk/>
            <pc:sldMasterMk cId="0" sldId="2147483648"/>
            <pc:sldLayoutMk cId="0" sldId="2147483652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2:39.509" v="531" actId="255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2:43.842" v="532" actId="255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add mod">
            <ac:chgData name="Bao, Wenxuan" userId="30e75904-672a-4798-827b-f0bb2ac6f852" providerId="ADAL" clId="{F4655296-A7D4-0244-926B-4B81F8060718}" dt="2023-04-26T20:01:48.278" v="523"/>
            <ac:spMkLst>
              <pc:docMk/>
              <pc:sldMasterMk cId="0" sldId="2147483648"/>
              <pc:sldLayoutMk cId="0" sldId="2147483652"/>
              <ac:spMk id="5" creationId="{5E73DF8B-0F86-C12A-56AA-869FF4084ED7}"/>
            </ac:spMkLst>
          </pc:spChg>
          <pc:spChg chg="mod">
            <ac:chgData name="Bao, Wenxuan" userId="30e75904-672a-4798-827b-f0bb2ac6f852" providerId="ADAL" clId="{F4655296-A7D4-0244-926B-4B81F8060718}" dt="2023-04-26T20:03:51.213" v="539" actId="1410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add del mod">
            <ac:chgData name="Bao, Wenxuan" userId="30e75904-672a-4798-827b-f0bb2ac6f852" providerId="ADAL" clId="{F4655296-A7D4-0244-926B-4B81F8060718}" dt="2023-04-26T20:01:52.144" v="526"/>
            <ac:spMkLst>
              <pc:docMk/>
              <pc:sldMasterMk cId="0" sldId="2147483648"/>
              <pc:sldLayoutMk cId="0" sldId="2147483652"/>
              <ac:spMk id="7" creationId="{635F66E3-2E08-645F-FB3A-2C398AFF148C}"/>
            </ac:spMkLst>
          </pc:spChg>
        </pc:sldLayoutChg>
        <pc:sldLayoutChg chg="addSp modSp mod setBg">
          <pc:chgData name="Bao, Wenxuan" userId="30e75904-672a-4798-827b-f0bb2ac6f852" providerId="ADAL" clId="{F4655296-A7D4-0244-926B-4B81F8060718}" dt="2023-04-26T20:06:25.392" v="557" actId="14100"/>
          <pc:sldLayoutMkLst>
            <pc:docMk/>
            <pc:sldMasterMk cId="0" sldId="2147483648"/>
            <pc:sldLayoutMk cId="0" sldId="2147483653"/>
          </pc:sldLayoutMkLst>
          <pc:spChg chg="add mod">
            <ac:chgData name="Bao, Wenxuan" userId="30e75904-672a-4798-827b-f0bb2ac6f852" providerId="ADAL" clId="{F4655296-A7D4-0244-926B-4B81F8060718}" dt="2023-04-26T20:01:53.327" v="527"/>
            <ac:spMkLst>
              <pc:docMk/>
              <pc:sldMasterMk cId="0" sldId="2147483648"/>
              <pc:sldLayoutMk cId="0" sldId="2147483653"/>
              <ac:spMk id="2" creationId="{4149AF8C-EE12-011A-269F-5B92BFA1BA5A}"/>
            </ac:spMkLst>
          </pc:spChg>
          <pc:spChg chg="mod">
            <ac:chgData name="Bao, Wenxuan" userId="30e75904-672a-4798-827b-f0bb2ac6f852" providerId="ADAL" clId="{F4655296-A7D4-0244-926B-4B81F8060718}" dt="2023-04-26T20:06:05.522" v="553" actId="1076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6:22.124" v="556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6:12.044" v="554" actId="1076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6:25.392" v="557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20:06:00.868" v="552" actId="14100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3"/>
              <ac:spMk id="9" creationId="{38116367-C41C-D747-B7C4-2A4DED4BE4E3}"/>
            </ac:spMkLst>
          </pc:spChg>
        </pc:sldLayoutChg>
        <pc:sldLayoutChg chg="addSp modSp mod setBg">
          <pc:chgData name="Bao, Wenxuan" userId="30e75904-672a-4798-827b-f0bb2ac6f852" providerId="ADAL" clId="{F4655296-A7D4-0244-926B-4B81F8060718}" dt="2023-04-26T20:15:17.643" v="684" actId="14100"/>
          <pc:sldLayoutMkLst>
            <pc:docMk/>
            <pc:sldMasterMk cId="0" sldId="2147483648"/>
            <pc:sldLayoutMk cId="0" sldId="2147483654"/>
          </pc:sldLayoutMkLst>
          <pc:spChg chg="add mod">
            <ac:chgData name="Bao, Wenxuan" userId="30e75904-672a-4798-827b-f0bb2ac6f852" providerId="ADAL" clId="{F4655296-A7D4-0244-926B-4B81F8060718}" dt="2023-04-26T20:01:55.176" v="528"/>
            <ac:spMkLst>
              <pc:docMk/>
              <pc:sldMasterMk cId="0" sldId="2147483648"/>
              <pc:sldLayoutMk cId="0" sldId="2147483654"/>
              <ac:spMk id="2" creationId="{5A4EA811-69A3-AE0E-9AFB-D75D257C2E01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4"/>
              <ac:spMk id="4" creationId="{79B3592E-2E96-0847-A677-E10412BC0A91}"/>
            </ac:spMkLst>
          </pc:spChg>
          <pc:spChg chg="mod">
            <ac:chgData name="Bao, Wenxuan" userId="30e75904-672a-4798-827b-f0bb2ac6f852" providerId="ADAL" clId="{F4655296-A7D4-0244-926B-4B81F8060718}" dt="2023-04-26T20:15:17.643" v="684" actId="14100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20:02:00.040" v="529" actId="2696"/>
          <pc:sldLayoutMkLst>
            <pc:docMk/>
            <pc:sldMasterMk cId="0" sldId="2147483648"/>
            <pc:sldLayoutMk cId="0" sldId="2147483655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55"/>
              <ac:spMk id="4" creationId="{D858B505-4133-3C45-956A-89C415BD4542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20:03:05.358" v="533" actId="2696"/>
          <pc:sldLayoutMkLst>
            <pc:docMk/>
            <pc:sldMasterMk cId="0" sldId="2147483648"/>
            <pc:sldLayoutMk cId="0" sldId="2147483660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0"/>
              <ac:spMk id="6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0"/>
              <ac:spMk id="7" creationId="{B4B6137D-996F-D74E-8B9C-91A721295930}"/>
            </ac:spMkLst>
          </pc:spChg>
        </pc:sldLayoutChg>
        <pc:sldLayoutChg chg="addSp modSp mod ord setBg">
          <pc:chgData name="Bao, Wenxuan" userId="30e75904-672a-4798-827b-f0bb2ac6f852" providerId="ADAL" clId="{F4655296-A7D4-0244-926B-4B81F8060718}" dt="2023-04-26T20:07:13.772" v="559" actId="14100"/>
          <pc:sldLayoutMkLst>
            <pc:docMk/>
            <pc:sldMasterMk cId="0" sldId="2147483648"/>
            <pc:sldLayoutMk cId="0" sldId="2147483661"/>
          </pc:sldLayoutMkLst>
          <pc:spChg chg="add mod">
            <ac:chgData name="Bao, Wenxuan" userId="30e75904-672a-4798-827b-f0bb2ac6f852" providerId="ADAL" clId="{F4655296-A7D4-0244-926B-4B81F8060718}" dt="2023-04-26T20:07:11.182" v="558"/>
            <ac:spMkLst>
              <pc:docMk/>
              <pc:sldMasterMk cId="0" sldId="2147483648"/>
              <pc:sldLayoutMk cId="0" sldId="2147483661"/>
              <ac:spMk id="2" creationId="{BEEF9916-A00F-A6DD-E75E-3F6A61BE2CC7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0" sldId="2147483648"/>
              <pc:sldLayoutMk cId="0" sldId="2147483661"/>
              <ac:spMk id="7" creationId="{4E505834-F10B-6D45-9601-8F0DF5A38391}"/>
            </ac:spMkLst>
          </pc:spChg>
          <pc:spChg chg="mod">
            <ac:chgData name="Bao, Wenxuan" userId="30e75904-672a-4798-827b-f0bb2ac6f852" providerId="ADAL" clId="{F4655296-A7D4-0244-926B-4B81F8060718}" dt="2023-04-26T20:07:13.772" v="559" actId="14100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 mod ord">
          <pc:chgData name="Bao, Wenxuan" userId="30e75904-672a-4798-827b-f0bb2ac6f852" providerId="ADAL" clId="{F4655296-A7D4-0244-926B-4B81F8060718}" dt="2023-04-26T19:01:54.813" v="14" actId="20578"/>
          <pc:sldLayoutMkLst>
            <pc:docMk/>
            <pc:sldMasterMk cId="1481624252" sldId="2147483709"/>
            <pc:sldLayoutMk cId="4189506002" sldId="2147483708"/>
          </pc:sldLayoutMkLst>
          <pc:spChg chg="mod">
            <ac:chgData name="Bao, Wenxuan" userId="30e75904-672a-4798-827b-f0bb2ac6f852" providerId="ADAL" clId="{F4655296-A7D4-0244-926B-4B81F8060718}" dt="2023-04-26T19:01:19.324" v="8" actId="20578"/>
            <ac:spMkLst>
              <pc:docMk/>
              <pc:sldMasterMk cId="1481624252" sldId="2147483709"/>
              <pc:sldLayoutMk cId="4189506002" sldId="2147483708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9:01:19.324" v="8" actId="20578"/>
            <ac:spMkLst>
              <pc:docMk/>
              <pc:sldMasterMk cId="1481624252" sldId="2147483709"/>
              <pc:sldLayoutMk cId="4189506002" sldId="2147483708"/>
              <ac:spMk id="4" creationId="{00000000-0000-0000-0000-000000000000}"/>
            </ac:spMkLst>
          </pc:spChg>
          <pc:picChg chg="mod">
            <ac:chgData name="Bao, Wenxuan" userId="30e75904-672a-4798-827b-f0bb2ac6f852" providerId="ADAL" clId="{F4655296-A7D4-0244-926B-4B81F8060718}" dt="2023-04-26T19:01:54.600" v="13" actId="1076"/>
            <ac:picMkLst>
              <pc:docMk/>
              <pc:sldMasterMk cId="1481624252" sldId="2147483709"/>
              <pc:sldLayoutMk cId="4189506002" sldId="2147483708"/>
              <ac:picMk id="7" creationId="{87E47535-76E4-B24A-A9E6-13A338FE085E}"/>
            </ac:picMkLst>
          </pc:picChg>
        </pc:sldLayoutChg>
        <pc:sldLayoutChg chg="del">
          <pc:chgData name="Bao, Wenxuan" userId="30e75904-672a-4798-827b-f0bb2ac6f852" providerId="ADAL" clId="{F4655296-A7D4-0244-926B-4B81F8060718}" dt="2023-04-26T20:03:10.221" v="535" actId="2696"/>
          <pc:sldLayoutMkLst>
            <pc:docMk/>
            <pc:sldMasterMk cId="0" sldId="2147483648"/>
            <pc:sldLayoutMk cId="1686777467" sldId="2147483735"/>
          </pc:sldLayoutMkLst>
        </pc:sldLayoutChg>
        <pc:sldLayoutChg chg="addSp delSp modSp mod setBg">
          <pc:chgData name="Bao, Wenxuan" userId="30e75904-672a-4798-827b-f0bb2ac6f852" providerId="ADAL" clId="{F4655296-A7D4-0244-926B-4B81F8060718}" dt="2023-04-26T20:12:42.236" v="673" actId="6014"/>
          <pc:sldLayoutMkLst>
            <pc:docMk/>
            <pc:sldMasterMk cId="0" sldId="2147483648"/>
            <pc:sldLayoutMk cId="2145094870" sldId="2147483736"/>
          </pc:sldLayoutMkLst>
          <pc:spChg chg="mod">
            <ac:chgData name="Bao, Wenxuan" userId="30e75904-672a-4798-827b-f0bb2ac6f852" providerId="ADAL" clId="{F4655296-A7D4-0244-926B-4B81F8060718}" dt="2023-04-26T20:01:07.938" v="491" actId="20577"/>
            <ac:spMkLst>
              <pc:docMk/>
              <pc:sldMasterMk cId="0" sldId="2147483648"/>
              <pc:sldLayoutMk cId="2145094870" sldId="2147483736"/>
              <ac:spMk id="2" creationId="{00000000-0000-0000-0000-000000000000}"/>
            </ac:spMkLst>
          </pc:spChg>
          <pc:spChg chg="del mod">
            <ac:chgData name="Bao, Wenxuan" userId="30e75904-672a-4798-827b-f0bb2ac6f852" providerId="ADAL" clId="{F4655296-A7D4-0244-926B-4B81F8060718}" dt="2023-04-26T20:00:13.093" v="455" actId="478"/>
            <ac:spMkLst>
              <pc:docMk/>
              <pc:sldMasterMk cId="0" sldId="2147483648"/>
              <pc:sldLayoutMk cId="2145094870" sldId="2147483736"/>
              <ac:spMk id="4" creationId="{00000000-0000-0000-0000-000000000000}"/>
            </ac:spMkLst>
          </pc:spChg>
          <pc:spChg chg="add del">
            <ac:chgData name="Bao, Wenxuan" userId="30e75904-672a-4798-827b-f0bb2ac6f852" providerId="ADAL" clId="{F4655296-A7D4-0244-926B-4B81F8060718}" dt="2023-04-26T20:08:31.192" v="566" actId="11529"/>
            <ac:spMkLst>
              <pc:docMk/>
              <pc:sldMasterMk cId="0" sldId="2147483648"/>
              <pc:sldLayoutMk cId="2145094870" sldId="2147483736"/>
              <ac:spMk id="4" creationId="{EA0FEF36-C146-4A04-5879-03FF39C2F206}"/>
            </ac:spMkLst>
          </pc:spChg>
          <pc:spChg chg="add mod">
            <ac:chgData name="Bao, Wenxuan" userId="30e75904-672a-4798-827b-f0bb2ac6f852" providerId="ADAL" clId="{F4655296-A7D4-0244-926B-4B81F8060718}" dt="2023-04-26T20:09:14.056" v="645" actId="20577"/>
            <ac:spMkLst>
              <pc:docMk/>
              <pc:sldMasterMk cId="0" sldId="2147483648"/>
              <pc:sldLayoutMk cId="2145094870" sldId="2147483736"/>
              <ac:spMk id="5" creationId="{54116086-FD07-8C79-5A25-AE9331856E43}"/>
            </ac:spMkLst>
          </pc:spChg>
          <pc:spChg chg="add del">
            <ac:chgData name="Bao, Wenxuan" userId="30e75904-672a-4798-827b-f0bb2ac6f852" providerId="ADAL" clId="{F4655296-A7D4-0244-926B-4B81F8060718}" dt="2023-04-26T20:00:35.077" v="456" actId="11529"/>
            <ac:spMkLst>
              <pc:docMk/>
              <pc:sldMasterMk cId="0" sldId="2147483648"/>
              <pc:sldLayoutMk cId="2145094870" sldId="2147483736"/>
              <ac:spMk id="9" creationId="{F1707F68-C169-038C-1056-B1447B107B39}"/>
            </ac:spMkLst>
          </pc:spChg>
          <pc:spChg chg="add mod">
            <ac:chgData name="Bao, Wenxuan" userId="30e75904-672a-4798-827b-f0bb2ac6f852" providerId="ADAL" clId="{F4655296-A7D4-0244-926B-4B81F8060718}" dt="2023-04-26T20:01:15.364" v="521" actId="20577"/>
            <ac:spMkLst>
              <pc:docMk/>
              <pc:sldMasterMk cId="0" sldId="2147483648"/>
              <pc:sldLayoutMk cId="2145094870" sldId="2147483736"/>
              <ac:spMk id="10" creationId="{AE613B77-D5DF-302B-5996-14BD8256404F}"/>
            </ac:spMkLst>
          </pc:spChg>
          <pc:picChg chg="add mod">
            <ac:chgData name="Bao, Wenxuan" userId="30e75904-672a-4798-827b-f0bb2ac6f852" providerId="ADAL" clId="{F4655296-A7D4-0244-926B-4B81F8060718}" dt="2023-04-26T19:41:30.017" v="305" actId="1038"/>
            <ac:picMkLst>
              <pc:docMk/>
              <pc:sldMasterMk cId="0" sldId="2147483648"/>
              <pc:sldLayoutMk cId="2145094870" sldId="2147483736"/>
              <ac:picMk id="3" creationId="{7692AE86-55FA-9D30-3D67-2E76FB693819}"/>
            </ac:picMkLst>
          </pc:picChg>
          <pc:picChg chg="del">
            <ac:chgData name="Bao, Wenxuan" userId="30e75904-672a-4798-827b-f0bb2ac6f852" providerId="ADAL" clId="{F4655296-A7D4-0244-926B-4B81F8060718}" dt="2023-04-26T19:16:24.416" v="79" actId="478"/>
            <ac:picMkLst>
              <pc:docMk/>
              <pc:sldMasterMk cId="0" sldId="2147483648"/>
              <pc:sldLayoutMk cId="2145094870" sldId="2147483736"/>
              <ac:picMk id="5" creationId="{8CB5B3F4-CE41-F746-9F51-A6E6A5031163}"/>
            </ac:picMkLst>
          </pc:picChg>
          <pc:picChg chg="del mod">
            <ac:chgData name="Bao, Wenxuan" userId="30e75904-672a-4798-827b-f0bb2ac6f852" providerId="ADAL" clId="{F4655296-A7D4-0244-926B-4B81F8060718}" dt="2023-04-26T19:16:20.694" v="78" actId="478"/>
            <ac:picMkLst>
              <pc:docMk/>
              <pc:sldMasterMk cId="0" sldId="2147483648"/>
              <pc:sldLayoutMk cId="2145094870" sldId="2147483736"/>
              <ac:picMk id="7" creationId="{87E47535-76E4-B24A-A9E6-13A338FE085E}"/>
            </ac:picMkLst>
          </pc:picChg>
          <pc:picChg chg="add mod">
            <ac:chgData name="Bao, Wenxuan" userId="30e75904-672a-4798-827b-f0bb2ac6f852" providerId="ADAL" clId="{F4655296-A7D4-0244-926B-4B81F8060718}" dt="2023-04-26T19:41:08.267" v="295" actId="1036"/>
            <ac:picMkLst>
              <pc:docMk/>
              <pc:sldMasterMk cId="0" sldId="2147483648"/>
              <pc:sldLayoutMk cId="2145094870" sldId="2147483736"/>
              <ac:picMk id="8" creationId="{E20A627F-E40D-28D2-B12E-96A134A7940D}"/>
            </ac:picMkLst>
          </pc:picChg>
        </pc:sldLayoutChg>
        <pc:sldLayoutChg chg="addSp delSp modSp del mod ord">
          <pc:chgData name="Bao, Wenxuan" userId="30e75904-672a-4798-827b-f0bb2ac6f852" providerId="ADAL" clId="{F4655296-A7D4-0244-926B-4B81F8060718}" dt="2023-04-26T20:15:11.014" v="683" actId="2696"/>
          <pc:sldLayoutMkLst>
            <pc:docMk/>
            <pc:sldMasterMk cId="0" sldId="2147483648"/>
            <pc:sldLayoutMk cId="415185545" sldId="2147483737"/>
          </pc:sldLayoutMkLst>
          <pc:spChg chg="add del">
            <ac:chgData name="Bao, Wenxuan" userId="30e75904-672a-4798-827b-f0bb2ac6f852" providerId="ADAL" clId="{F4655296-A7D4-0244-926B-4B81F8060718}" dt="2023-04-26T20:13:39.938" v="676" actId="11529"/>
            <ac:spMkLst>
              <pc:docMk/>
              <pc:sldMasterMk cId="0" sldId="2147483648"/>
              <pc:sldLayoutMk cId="415185545" sldId="2147483737"/>
              <ac:spMk id="3" creationId="{FCE26E00-821C-1772-B3B9-9C0AC89F9442}"/>
            </ac:spMkLst>
          </pc:spChg>
          <pc:spChg chg="add mod">
            <ac:chgData name="Bao, Wenxuan" userId="30e75904-672a-4798-827b-f0bb2ac6f852" providerId="ADAL" clId="{F4655296-A7D4-0244-926B-4B81F8060718}" dt="2023-04-26T20:13:39.938" v="676" actId="11529"/>
            <ac:spMkLst>
              <pc:docMk/>
              <pc:sldMasterMk cId="0" sldId="2147483648"/>
              <pc:sldLayoutMk cId="415185545" sldId="2147483737"/>
              <ac:spMk id="6" creationId="{47174250-7BE8-DEBD-3481-E57B54D46F33}"/>
            </ac:spMkLst>
          </pc:spChg>
          <pc:spChg chg="add mod">
            <ac:chgData name="Bao, Wenxuan" userId="30e75904-672a-4798-827b-f0bb2ac6f852" providerId="ADAL" clId="{F4655296-A7D4-0244-926B-4B81F8060718}" dt="2023-04-26T20:14:04.767" v="677"/>
            <ac:spMkLst>
              <pc:docMk/>
              <pc:sldMasterMk cId="0" sldId="2147483648"/>
              <pc:sldLayoutMk cId="415185545" sldId="2147483737"/>
              <ac:spMk id="8" creationId="{E041EF6A-AE2B-AD79-9FEC-91F2A9E306BF}"/>
            </ac:spMkLst>
          </pc:spChg>
          <pc:spChg chg="add mod">
            <ac:chgData name="Bao, Wenxuan" userId="30e75904-672a-4798-827b-f0bb2ac6f852" providerId="ADAL" clId="{F4655296-A7D4-0244-926B-4B81F8060718}" dt="2023-04-26T20:14:04.767" v="677"/>
            <ac:spMkLst>
              <pc:docMk/>
              <pc:sldMasterMk cId="0" sldId="2147483648"/>
              <pc:sldLayoutMk cId="415185545" sldId="2147483737"/>
              <ac:spMk id="9" creationId="{C27A5B63-EA43-2E37-DFCD-FF2DD210CD5F}"/>
            </ac:spMkLst>
          </pc:spChg>
          <pc:grpChg chg="add del mod">
            <ac:chgData name="Bao, Wenxuan" userId="30e75904-672a-4798-827b-f0bb2ac6f852" providerId="ADAL" clId="{F4655296-A7D4-0244-926B-4B81F8060718}" dt="2023-04-26T20:14:51.136" v="682" actId="478"/>
            <ac:grpSpMkLst>
              <pc:docMk/>
              <pc:sldMasterMk cId="0" sldId="2147483648"/>
              <pc:sldLayoutMk cId="415185545" sldId="2147483737"/>
              <ac:grpSpMk id="7" creationId="{9D354843-959C-C7A2-001D-6C66930B1242}"/>
            </ac:grpSpMkLst>
          </pc:grpChg>
        </pc:sldLayoutChg>
        <pc:sldLayoutChg chg="addSp delSp modSp del mod">
          <pc:chgData name="Bao, Wenxuan" userId="30e75904-672a-4798-827b-f0bb2ac6f852" providerId="ADAL" clId="{F4655296-A7D4-0244-926B-4B81F8060718}" dt="2023-04-26T20:12:16.304" v="671" actId="2696"/>
          <pc:sldLayoutMkLst>
            <pc:docMk/>
            <pc:sldMasterMk cId="0" sldId="2147483648"/>
            <pc:sldLayoutMk cId="2265986501" sldId="2147483737"/>
          </pc:sldLayoutMkLst>
          <pc:spChg chg="mod">
            <ac:chgData name="Bao, Wenxuan" userId="30e75904-672a-4798-827b-f0bb2ac6f852" providerId="ADAL" clId="{F4655296-A7D4-0244-926B-4B81F8060718}" dt="2023-04-26T20:11:33.899" v="661" actId="20577"/>
            <ac:spMkLst>
              <pc:docMk/>
              <pc:sldMasterMk cId="0" sldId="2147483648"/>
              <pc:sldLayoutMk cId="2265986501" sldId="2147483737"/>
              <ac:spMk id="4" creationId="{79B3592E-2E96-0847-A677-E10412BC0A91}"/>
            </ac:spMkLst>
          </pc:spChg>
          <pc:graphicFrameChg chg="add del mod">
            <ac:chgData name="Bao, Wenxuan" userId="30e75904-672a-4798-827b-f0bb2ac6f852" providerId="ADAL" clId="{F4655296-A7D4-0244-926B-4B81F8060718}" dt="2023-04-26T20:12:15.090" v="670" actId="478"/>
            <ac:graphicFrameMkLst>
              <pc:docMk/>
              <pc:sldMasterMk cId="0" sldId="2147483648"/>
              <pc:sldLayoutMk cId="2265986501" sldId="2147483737"/>
              <ac:graphicFrameMk id="3" creationId="{56EC89D9-B10B-5CF7-6277-C55328FF21CB}"/>
            </ac:graphicFrameMkLst>
          </pc:graphicFrameChg>
          <pc:picChg chg="add mod">
            <ac:chgData name="Bao, Wenxuan" userId="30e75904-672a-4798-827b-f0bb2ac6f852" providerId="ADAL" clId="{F4655296-A7D4-0244-926B-4B81F8060718}" dt="2023-04-26T20:11:37.563" v="663"/>
            <ac:picMkLst>
              <pc:docMk/>
              <pc:sldMasterMk cId="0" sldId="2147483648"/>
              <pc:sldLayoutMk cId="2265986501" sldId="2147483737"/>
              <ac:picMk id="6" creationId="{1F7F6709-F38E-5944-98CB-DE5AD019384F}"/>
            </ac:picMkLst>
          </pc:picChg>
        </pc:sldLayoutChg>
      </pc:sldMasterChg>
      <pc:sldMasterChg chg="modSp del setBg delSldLayout modSldLayout sldLayoutOrd">
        <pc:chgData name="Bao, Wenxuan" userId="30e75904-672a-4798-827b-f0bb2ac6f852" providerId="ADAL" clId="{F4655296-A7D4-0244-926B-4B81F8060718}" dt="2023-04-26T19:20:32.798" v="129" actId="2696"/>
        <pc:sldMasterMkLst>
          <pc:docMk/>
          <pc:sldMasterMk cId="21640025" sldId="2147483686"/>
        </pc:sldMasterMkLst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21640025" sldId="2147483686"/>
            <ac:spMk id="10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21640025" sldId="2147483686"/>
            <ac:spMk id="11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21640025" sldId="2147483686"/>
            <ac:spMk id="1026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21640025" sldId="2147483686"/>
            <ac:spMk id="1027" creationId="{00000000-0000-0000-0000-000000000000}"/>
          </ac:spMkLst>
        </pc:spChg>
        <pc:picChg chg="mod">
          <ac:chgData name="Bao, Wenxuan" userId="30e75904-672a-4798-827b-f0bb2ac6f852" providerId="ADAL" clId="{F4655296-A7D4-0244-926B-4B81F8060718}" dt="2023-04-26T18:59:34.692" v="1"/>
          <ac:picMkLst>
            <pc:docMk/>
            <pc:sldMasterMk cId="21640025" sldId="2147483686"/>
            <ac:picMk id="8" creationId="{00000000-0000-0000-0000-000000000000}"/>
          </ac:picMkLst>
        </pc:picChg>
        <pc:picChg chg="mod">
          <ac:chgData name="Bao, Wenxuan" userId="30e75904-672a-4798-827b-f0bb2ac6f852" providerId="ADAL" clId="{F4655296-A7D4-0244-926B-4B81F8060718}" dt="2023-04-26T18:59:34.692" v="1"/>
          <ac:picMkLst>
            <pc:docMk/>
            <pc:sldMasterMk cId="21640025" sldId="2147483686"/>
            <ac:picMk id="9" creationId="{BD52E15A-315C-6744-8C34-CDFEB7D80836}"/>
          </ac:picMkLst>
        </pc:picChg>
        <pc:sldLayoutChg chg="modSp del setBg">
          <pc:chgData name="Bao, Wenxuan" userId="30e75904-672a-4798-827b-f0bb2ac6f852" providerId="ADAL" clId="{F4655296-A7D4-0244-926B-4B81F8060718}" dt="2023-04-26T19:20:32.790" v="120" actId="2696"/>
          <pc:sldLayoutMkLst>
            <pc:docMk/>
            <pc:sldMasterMk cId="21640025" sldId="2147483686"/>
            <pc:sldLayoutMk cId="0" sldId="2147483687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7"/>
              <ac:spMk id="7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7"/>
              <ac:spMk id="8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7"/>
              <ac:spMk id="2048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7"/>
              <ac:spMk id="20483" creationId="{00000000-0000-0000-0000-000000000000}"/>
            </ac:spMkLst>
          </pc:spChg>
          <pc:picChg chg="mod">
            <ac:chgData name="Bao, Wenxuan" userId="30e75904-672a-4798-827b-f0bb2ac6f852" providerId="ADAL" clId="{F4655296-A7D4-0244-926B-4B81F8060718}" dt="2023-04-26T18:59:34.692" v="1"/>
            <ac:picMkLst>
              <pc:docMk/>
              <pc:sldMasterMk cId="21640025" sldId="2147483686"/>
              <pc:sldLayoutMk cId="0" sldId="2147483687"/>
              <ac:picMk id="9" creationId="{00000000-0000-0000-0000-000000000000}"/>
            </ac:picMkLst>
          </pc:picChg>
          <pc:picChg chg="mod">
            <ac:chgData name="Bao, Wenxuan" userId="30e75904-672a-4798-827b-f0bb2ac6f852" providerId="ADAL" clId="{F4655296-A7D4-0244-926B-4B81F8060718}" dt="2023-04-26T18:59:34.692" v="1"/>
            <ac:picMkLst>
              <pc:docMk/>
              <pc:sldMasterMk cId="21640025" sldId="2147483686"/>
              <pc:sldLayoutMk cId="0" sldId="2147483687"/>
              <ac:picMk id="12" creationId="{EB36A052-506F-A54B-ADEC-9EBDBDFBD9DD}"/>
            </ac:picMkLst>
          </pc:picChg>
        </pc:sldLayoutChg>
        <pc:sldLayoutChg chg="modSp del setBg">
          <pc:chgData name="Bao, Wenxuan" userId="30e75904-672a-4798-827b-f0bb2ac6f852" providerId="ADAL" clId="{F4655296-A7D4-0244-926B-4B81F8060718}" dt="2023-04-26T19:20:32.792" v="121" actId="2696"/>
          <pc:sldLayoutMkLst>
            <pc:docMk/>
            <pc:sldMasterMk cId="21640025" sldId="2147483686"/>
            <pc:sldLayoutMk cId="0" sldId="2147483688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8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8"/>
              <ac:spMk id="6" creationId="{0AE61617-028B-414E-B520-C25161B36F16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2" v="122" actId="2696"/>
          <pc:sldLayoutMkLst>
            <pc:docMk/>
            <pc:sldMasterMk cId="21640025" sldId="2147483686"/>
            <pc:sldLayoutMk cId="0" sldId="2147483689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9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9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89"/>
              <ac:spMk id="5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3" v="123" actId="2696"/>
          <pc:sldLayoutMkLst>
            <pc:docMk/>
            <pc:sldMasterMk cId="21640025" sldId="2147483686"/>
            <pc:sldLayoutMk cId="0" sldId="2147483690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0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0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0"/>
              <ac:spMk id="6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0"/>
              <ac:spMk id="7" creationId="{F37940CD-0D65-E043-90F2-602AD2021D31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4" v="124" actId="2696"/>
          <pc:sldLayoutMkLst>
            <pc:docMk/>
            <pc:sldMasterMk cId="21640025" sldId="2147483686"/>
            <pc:sldLayoutMk cId="0" sldId="2147483691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6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8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1"/>
              <ac:spMk id="9" creationId="{80F2576D-A12E-7E40-AAC1-D36D9CD71E6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4" v="125" actId="2696"/>
          <pc:sldLayoutMkLst>
            <pc:docMk/>
            <pc:sldMasterMk cId="21640025" sldId="2147483686"/>
            <pc:sldLayoutMk cId="0" sldId="2147483692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2"/>
              <ac:spMk id="4" creationId="{F4C2A18B-2214-8945-A088-6F44CA4038F7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2"/>
              <ac:spMk id="5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5" v="126" actId="2696"/>
          <pc:sldLayoutMkLst>
            <pc:docMk/>
            <pc:sldMasterMk cId="21640025" sldId="2147483686"/>
            <pc:sldLayoutMk cId="0" sldId="2147483693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3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3"/>
              <ac:spMk id="4" creationId="{212E283B-8EC1-5B46-98F8-10BE26D2F141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6" v="127" actId="2696"/>
          <pc:sldLayoutMkLst>
            <pc:docMk/>
            <pc:sldMasterMk cId="21640025" sldId="2147483686"/>
            <pc:sldLayoutMk cId="0" sldId="2147483694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4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4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4"/>
              <ac:spMk id="6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4"/>
              <ac:spMk id="7" creationId="{66E4BCB4-B5D1-534A-80B9-4C7336085DC4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2.796" v="128" actId="2696"/>
          <pc:sldLayoutMkLst>
            <pc:docMk/>
            <pc:sldMasterMk cId="21640025" sldId="2147483686"/>
            <pc:sldLayoutMk cId="0" sldId="2147483695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5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5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5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5"/>
              <ac:spMk id="7" creationId="{9B85417D-26E6-014A-B449-EB7B2504E84E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21640025" sldId="2147483686"/>
              <pc:sldLayoutMk cId="0" sldId="2147483695"/>
              <ac:spMk id="8" creationId="{00000000-0000-0000-0000-000000000000}"/>
            </ac:spMkLst>
          </pc:spChg>
        </pc:sldLayoutChg>
        <pc:sldLayoutChg chg="modSp mod ord">
          <pc:chgData name="Bao, Wenxuan" userId="30e75904-672a-4798-827b-f0bb2ac6f852" providerId="ADAL" clId="{F4655296-A7D4-0244-926B-4B81F8060718}" dt="2023-04-26T19:01:56.996" v="16" actId="20578"/>
          <pc:sldLayoutMkLst>
            <pc:docMk/>
            <pc:sldMasterMk cId="1481624252" sldId="2147483709"/>
            <pc:sldLayoutMk cId="4189506002" sldId="2147483708"/>
          </pc:sldLayoutMkLst>
          <pc:spChg chg="mod">
            <ac:chgData name="Bao, Wenxuan" userId="30e75904-672a-4798-827b-f0bb2ac6f852" providerId="ADAL" clId="{F4655296-A7D4-0244-926B-4B81F8060718}" dt="2023-04-26T19:01:55.377" v="15" actId="20578"/>
            <ac:spMkLst>
              <pc:docMk/>
              <pc:sldMasterMk cId="1481624252" sldId="2147483709"/>
              <pc:sldLayoutMk cId="4189506002" sldId="2147483708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9:01:55.377" v="15" actId="20578"/>
            <ac:spMkLst>
              <pc:docMk/>
              <pc:sldMasterMk cId="1481624252" sldId="2147483709"/>
              <pc:sldLayoutMk cId="4189506002" sldId="2147483708"/>
              <ac:spMk id="4" creationId="{00000000-0000-0000-0000-000000000000}"/>
            </ac:spMkLst>
          </pc:spChg>
        </pc:sldLayoutChg>
      </pc:sldMasterChg>
      <pc:sldMasterChg chg="modSp del setBg delSldLayout modSldLayout sldLayoutOrd">
        <pc:chgData name="Bao, Wenxuan" userId="30e75904-672a-4798-827b-f0bb2ac6f852" providerId="ADAL" clId="{F4655296-A7D4-0244-926B-4B81F8060718}" dt="2023-04-26T19:20:33.481" v="143" actId="2696"/>
        <pc:sldMasterMkLst>
          <pc:docMk/>
          <pc:sldMasterMk cId="1481624252" sldId="2147483709"/>
        </pc:sldMasterMkLst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1481624252" sldId="2147483709"/>
            <ac:spMk id="2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1481624252" sldId="2147483709"/>
            <ac:spMk id="3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1481624252" sldId="2147483709"/>
            <ac:spMk id="4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1481624252" sldId="2147483709"/>
            <ac:spMk id="5" creationId="{00000000-0000-0000-0000-000000000000}"/>
          </ac:spMkLst>
        </pc:spChg>
        <pc:spChg chg="mod">
          <ac:chgData name="Bao, Wenxuan" userId="30e75904-672a-4798-827b-f0bb2ac6f852" providerId="ADAL" clId="{F4655296-A7D4-0244-926B-4B81F8060718}" dt="2023-04-26T18:59:34.692" v="1"/>
          <ac:spMkLst>
            <pc:docMk/>
            <pc:sldMasterMk cId="1481624252" sldId="2147483709"/>
            <ac:spMk id="6" creationId="{00000000-0000-0000-0000-000000000000}"/>
          </ac:spMkLst>
        </pc:spChg>
        <pc:sldLayoutChg chg="modSp del mod ord setBg">
          <pc:chgData name="Bao, Wenxuan" userId="30e75904-672a-4798-827b-f0bb2ac6f852" providerId="ADAL" clId="{F4655296-A7D4-0244-926B-4B81F8060718}" dt="2023-04-26T19:20:33.475" v="135" actId="2696"/>
          <pc:sldLayoutMkLst>
            <pc:docMk/>
            <pc:sldMasterMk cId="1481624252" sldId="2147483709"/>
            <pc:sldLayoutMk cId="4189506002" sldId="2147483708"/>
          </pc:sldLayoutMkLst>
          <pc:spChg chg="mod">
            <ac:chgData name="Bao, Wenxuan" userId="30e75904-672a-4798-827b-f0bb2ac6f852" providerId="ADAL" clId="{F4655296-A7D4-0244-926B-4B81F8060718}" dt="2023-04-26T19:01:58.293" v="17" actId="20578"/>
            <ac:spMkLst>
              <pc:docMk/>
              <pc:sldMasterMk cId="1481624252" sldId="2147483709"/>
              <pc:sldLayoutMk cId="4189506002" sldId="2147483708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9:01:58.293" v="17" actId="20578"/>
            <ac:spMkLst>
              <pc:docMk/>
              <pc:sldMasterMk cId="1481624252" sldId="2147483709"/>
              <pc:sldLayoutMk cId="4189506002" sldId="2147483708"/>
              <ac:spMk id="4" creationId="{00000000-0000-0000-0000-000000000000}"/>
            </ac:spMkLst>
          </pc:spChg>
          <pc:picChg chg="mod">
            <ac:chgData name="Bao, Wenxuan" userId="30e75904-672a-4798-827b-f0bb2ac6f852" providerId="ADAL" clId="{F4655296-A7D4-0244-926B-4B81F8060718}" dt="2023-04-26T18:59:34.692" v="1"/>
            <ac:picMkLst>
              <pc:docMk/>
              <pc:sldMasterMk cId="1481624252" sldId="2147483709"/>
              <pc:sldLayoutMk cId="4189506002" sldId="2147483708"/>
              <ac:picMk id="5" creationId="{8CB5B3F4-CE41-F746-9F51-A6E6A5031163}"/>
            </ac:picMkLst>
          </pc:picChg>
          <pc:picChg chg="mod">
            <ac:chgData name="Bao, Wenxuan" userId="30e75904-672a-4798-827b-f0bb2ac6f852" providerId="ADAL" clId="{F4655296-A7D4-0244-926B-4B81F8060718}" dt="2023-04-26T18:59:34.692" v="1"/>
            <ac:picMkLst>
              <pc:docMk/>
              <pc:sldMasterMk cId="1481624252" sldId="2147483709"/>
              <pc:sldLayoutMk cId="4189506002" sldId="2147483708"/>
              <ac:picMk id="7" creationId="{87E47535-76E4-B24A-A9E6-13A338FE085E}"/>
            </ac:picMkLst>
          </pc:picChg>
        </pc:sldLayoutChg>
        <pc:sldLayoutChg chg="modSp del setBg">
          <pc:chgData name="Bao, Wenxuan" userId="30e75904-672a-4798-827b-f0bb2ac6f852" providerId="ADAL" clId="{F4655296-A7D4-0244-926B-4B81F8060718}" dt="2023-04-26T19:20:33.470" v="130" actId="2696"/>
          <pc:sldLayoutMkLst>
            <pc:docMk/>
            <pc:sldMasterMk cId="1481624252" sldId="2147483709"/>
            <pc:sldLayoutMk cId="572570289" sldId="2147483710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572570289" sldId="2147483710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572570289" sldId="2147483710"/>
              <ac:spMk id="3" creationId="{00000000-0000-0000-0000-000000000000}"/>
            </ac:spMkLst>
          </pc:spChg>
        </pc:sldLayoutChg>
        <pc:sldLayoutChg chg="del setBg">
          <pc:chgData name="Bao, Wenxuan" userId="30e75904-672a-4798-827b-f0bb2ac6f852" providerId="ADAL" clId="{F4655296-A7D4-0244-926B-4B81F8060718}" dt="2023-04-26T19:20:33.471" v="131" actId="2696"/>
          <pc:sldLayoutMkLst>
            <pc:docMk/>
            <pc:sldMasterMk cId="1481624252" sldId="2147483709"/>
            <pc:sldLayoutMk cId="3364533497" sldId="2147483711"/>
          </pc:sldLayoutMkLst>
        </pc:sldLayoutChg>
        <pc:sldLayoutChg chg="modSp del setBg">
          <pc:chgData name="Bao, Wenxuan" userId="30e75904-672a-4798-827b-f0bb2ac6f852" providerId="ADAL" clId="{F4655296-A7D4-0244-926B-4B81F8060718}" dt="2023-04-26T19:20:33.472" v="132" actId="2696"/>
          <pc:sldLayoutMkLst>
            <pc:docMk/>
            <pc:sldMasterMk cId="1481624252" sldId="2147483709"/>
            <pc:sldLayoutMk cId="340927710" sldId="2147483712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40927710" sldId="2147483712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40927710" sldId="2147483712"/>
              <ac:spMk id="3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3.473" v="133" actId="2696"/>
          <pc:sldLayoutMkLst>
            <pc:docMk/>
            <pc:sldMasterMk cId="1481624252" sldId="2147483709"/>
            <pc:sldLayoutMk cId="1629452147" sldId="2147483713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1629452147" sldId="2147483713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1629452147" sldId="2147483713"/>
              <ac:spMk id="4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3.474" v="134" actId="2696"/>
          <pc:sldLayoutMkLst>
            <pc:docMk/>
            <pc:sldMasterMk cId="1481624252" sldId="2147483709"/>
            <pc:sldLayoutMk cId="2010390349" sldId="2147483714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2010390349" sldId="2147483714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2010390349" sldId="2147483714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2010390349" sldId="2147483714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2010390349" sldId="2147483714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2010390349" sldId="2147483714"/>
              <ac:spMk id="6" creationId="{00000000-0000-0000-0000-000000000000}"/>
            </ac:spMkLst>
          </pc:spChg>
        </pc:sldLayoutChg>
        <pc:sldLayoutChg chg="del setBg">
          <pc:chgData name="Bao, Wenxuan" userId="30e75904-672a-4798-827b-f0bb2ac6f852" providerId="ADAL" clId="{F4655296-A7D4-0244-926B-4B81F8060718}" dt="2023-04-26T19:20:33.476" v="136" actId="2696"/>
          <pc:sldLayoutMkLst>
            <pc:docMk/>
            <pc:sldMasterMk cId="1481624252" sldId="2147483709"/>
            <pc:sldLayoutMk cId="1028634789" sldId="2147483715"/>
          </pc:sldLayoutMkLst>
        </pc:sldLayoutChg>
        <pc:sldLayoutChg chg="del setBg">
          <pc:chgData name="Bao, Wenxuan" userId="30e75904-672a-4798-827b-f0bb2ac6f852" providerId="ADAL" clId="{F4655296-A7D4-0244-926B-4B81F8060718}" dt="2023-04-26T19:20:33.476" v="137" actId="2696"/>
          <pc:sldLayoutMkLst>
            <pc:docMk/>
            <pc:sldMasterMk cId="1481624252" sldId="2147483709"/>
            <pc:sldLayoutMk cId="3974356768" sldId="2147483716"/>
          </pc:sldLayoutMkLst>
        </pc:sldLayoutChg>
        <pc:sldLayoutChg chg="modSp del setBg">
          <pc:chgData name="Bao, Wenxuan" userId="30e75904-672a-4798-827b-f0bb2ac6f852" providerId="ADAL" clId="{F4655296-A7D4-0244-926B-4B81F8060718}" dt="2023-04-26T19:20:33.477" v="138" actId="2696"/>
          <pc:sldLayoutMkLst>
            <pc:docMk/>
            <pc:sldMasterMk cId="1481624252" sldId="2147483709"/>
            <pc:sldLayoutMk cId="1689577366" sldId="2147483717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1689577366" sldId="2147483717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1689577366" sldId="2147483717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1689577366" sldId="2147483717"/>
              <ac:spMk id="4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3.478" v="139" actId="2696"/>
          <pc:sldLayoutMkLst>
            <pc:docMk/>
            <pc:sldMasterMk cId="1481624252" sldId="2147483709"/>
            <pc:sldLayoutMk cId="3642546342" sldId="2147483718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642546342" sldId="2147483718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642546342" sldId="2147483718"/>
              <ac:spMk id="3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642546342" sldId="2147483718"/>
              <ac:spMk id="4" creationId="{00000000-0000-0000-0000-000000000000}"/>
            </ac:spMkLst>
          </pc:spChg>
        </pc:sldLayoutChg>
        <pc:sldLayoutChg chg="del setBg">
          <pc:chgData name="Bao, Wenxuan" userId="30e75904-672a-4798-827b-f0bb2ac6f852" providerId="ADAL" clId="{F4655296-A7D4-0244-926B-4B81F8060718}" dt="2023-04-26T19:20:33.478" v="140" actId="2696"/>
          <pc:sldLayoutMkLst>
            <pc:docMk/>
            <pc:sldMasterMk cId="1481624252" sldId="2147483709"/>
            <pc:sldLayoutMk cId="3113516177" sldId="2147483719"/>
          </pc:sldLayoutMkLst>
        </pc:sldLayoutChg>
        <pc:sldLayoutChg chg="modSp del setBg">
          <pc:chgData name="Bao, Wenxuan" userId="30e75904-672a-4798-827b-f0bb2ac6f852" providerId="ADAL" clId="{F4655296-A7D4-0244-926B-4B81F8060718}" dt="2023-04-26T19:20:33.479" v="141" actId="2696"/>
          <pc:sldLayoutMkLst>
            <pc:docMk/>
            <pc:sldMasterMk cId="1481624252" sldId="2147483709"/>
            <pc:sldLayoutMk cId="3935844611" sldId="2147483720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935844611" sldId="2147483720"/>
              <ac:spMk id="2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935844611" sldId="2147483720"/>
              <ac:spMk id="3" creationId="{00000000-0000-0000-0000-000000000000}"/>
            </ac:spMkLst>
          </pc:spChg>
        </pc:sldLayoutChg>
        <pc:sldLayoutChg chg="modSp del setBg">
          <pc:chgData name="Bao, Wenxuan" userId="30e75904-672a-4798-827b-f0bb2ac6f852" providerId="ADAL" clId="{F4655296-A7D4-0244-926B-4B81F8060718}" dt="2023-04-26T19:20:33.480" v="142" actId="2696"/>
          <pc:sldLayoutMkLst>
            <pc:docMk/>
            <pc:sldMasterMk cId="1481624252" sldId="2147483709"/>
            <pc:sldLayoutMk cId="3011701216" sldId="2147483722"/>
          </pc:sldLayoutMkLst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011701216" sldId="2147483722"/>
              <ac:spMk id="4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011701216" sldId="2147483722"/>
              <ac:spMk id="5" creationId="{00000000-0000-0000-0000-000000000000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011701216" sldId="2147483722"/>
              <ac:spMk id="6" creationId="{DC09BF1E-A7C5-4644-9DEF-65CEBF0074EF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011701216" sldId="2147483722"/>
              <ac:spMk id="7" creationId="{50ECC946-8B58-4E4E-BE85-FD76DF8755A7}"/>
            </ac:spMkLst>
          </pc:spChg>
          <pc:spChg chg="mod">
            <ac:chgData name="Bao, Wenxuan" userId="30e75904-672a-4798-827b-f0bb2ac6f852" providerId="ADAL" clId="{F4655296-A7D4-0244-926B-4B81F8060718}" dt="2023-04-26T18:59:34.692" v="1"/>
            <ac:spMkLst>
              <pc:docMk/>
              <pc:sldMasterMk cId="1481624252" sldId="2147483709"/>
              <pc:sldLayoutMk cId="3011701216" sldId="2147483722"/>
              <ac:spMk id="8" creationId="{CC732A3B-D82F-4BA9-9FCA-022D88002593}"/>
            </ac:spMkLst>
          </pc:spChg>
        </pc:sldLayoutChg>
      </pc:sldMasterChg>
      <pc:sldMasterChg chg="setBg modSldLayout">
        <pc:chgData name="Bao, Wenxuan" userId="30e75904-672a-4798-827b-f0bb2ac6f852" providerId="ADAL" clId="{F4655296-A7D4-0244-926B-4B81F8060718}" dt="2023-04-26T19:16:54.427" v="83"/>
        <pc:sldMasterMkLst>
          <pc:docMk/>
          <pc:sldMasterMk cId="2715454993" sldId="2147483723"/>
        </pc:sldMasterMkLst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2709323523" sldId="2147483724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4084475937" sldId="2147483725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3510634761" sldId="2147483726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1719395897" sldId="2147483727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3402067788" sldId="2147483728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901141200" sldId="2147483729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1156827098" sldId="2147483730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2443036135" sldId="2147483731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3653930134" sldId="2147483732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1771367317" sldId="2147483733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2715454993" sldId="2147483723"/>
            <pc:sldLayoutMk cId="1799507276" sldId="2147483734"/>
          </pc:sldLayoutMkLst>
        </pc:sldLayoutChg>
        <pc:sldLayoutChg chg="setBg">
          <pc:chgData name="Bao, Wenxuan" userId="30e75904-672a-4798-827b-f0bb2ac6f852" providerId="ADAL" clId="{F4655296-A7D4-0244-926B-4B81F8060718}" dt="2023-04-26T19:16:54.427" v="83"/>
          <pc:sldLayoutMkLst>
            <pc:docMk/>
            <pc:sldMasterMk cId="0" sldId="2147483648"/>
            <pc:sldLayoutMk cId="1686777467" sldId="2147483735"/>
          </pc:sldLayoutMkLst>
        </pc:sldLayoutChg>
      </pc:sldMasterChg>
      <pc:sldMasterChg chg="new del mod addSldLayout delSldLayout">
        <pc:chgData name="Bao, Wenxuan" userId="30e75904-672a-4798-827b-f0bb2ac6f852" providerId="ADAL" clId="{F4655296-A7D4-0244-926B-4B81F8060718}" dt="2023-04-26T19:20:31.282" v="119" actId="2696"/>
        <pc:sldMasterMkLst>
          <pc:docMk/>
          <pc:sldMasterMk cId="3723099007" sldId="2147483737"/>
        </pc:sldMasterMkLst>
        <pc:sldLayoutChg chg="new del replId">
          <pc:chgData name="Bao, Wenxuan" userId="30e75904-672a-4798-827b-f0bb2ac6f852" providerId="ADAL" clId="{F4655296-A7D4-0244-926B-4B81F8060718}" dt="2023-04-26T19:20:31.268" v="108" actId="2696"/>
          <pc:sldLayoutMkLst>
            <pc:docMk/>
            <pc:sldMasterMk cId="3723099007" sldId="2147483737"/>
            <pc:sldLayoutMk cId="1564413023" sldId="2147483738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1" v="109" actId="2696"/>
          <pc:sldLayoutMkLst>
            <pc:docMk/>
            <pc:sldMasterMk cId="3723099007" sldId="2147483737"/>
            <pc:sldLayoutMk cId="420656934" sldId="2147483739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2" v="110" actId="2696"/>
          <pc:sldLayoutMkLst>
            <pc:docMk/>
            <pc:sldMasterMk cId="3723099007" sldId="2147483737"/>
            <pc:sldLayoutMk cId="2953910922" sldId="2147483740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3" v="111" actId="2696"/>
          <pc:sldLayoutMkLst>
            <pc:docMk/>
            <pc:sldMasterMk cId="3723099007" sldId="2147483737"/>
            <pc:sldLayoutMk cId="2519628055" sldId="2147483741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5" v="112" actId="2696"/>
          <pc:sldLayoutMkLst>
            <pc:docMk/>
            <pc:sldMasterMk cId="3723099007" sldId="2147483737"/>
            <pc:sldLayoutMk cId="3538563896" sldId="2147483742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6" v="113" actId="2696"/>
          <pc:sldLayoutMkLst>
            <pc:docMk/>
            <pc:sldMasterMk cId="3723099007" sldId="2147483737"/>
            <pc:sldLayoutMk cId="804542906" sldId="2147483743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7" v="114" actId="2696"/>
          <pc:sldLayoutMkLst>
            <pc:docMk/>
            <pc:sldMasterMk cId="3723099007" sldId="2147483737"/>
            <pc:sldLayoutMk cId="842849919" sldId="2147483744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8" v="115" actId="2696"/>
          <pc:sldLayoutMkLst>
            <pc:docMk/>
            <pc:sldMasterMk cId="3723099007" sldId="2147483737"/>
            <pc:sldLayoutMk cId="3081262104" sldId="2147483745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79" v="116" actId="2696"/>
          <pc:sldLayoutMkLst>
            <pc:docMk/>
            <pc:sldMasterMk cId="3723099007" sldId="2147483737"/>
            <pc:sldLayoutMk cId="552720677" sldId="2147483746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80" v="117" actId="2696"/>
          <pc:sldLayoutMkLst>
            <pc:docMk/>
            <pc:sldMasterMk cId="3723099007" sldId="2147483737"/>
            <pc:sldLayoutMk cId="3871454070" sldId="2147483747"/>
          </pc:sldLayoutMkLst>
        </pc:sldLayoutChg>
        <pc:sldLayoutChg chg="new del replId">
          <pc:chgData name="Bao, Wenxuan" userId="30e75904-672a-4798-827b-f0bb2ac6f852" providerId="ADAL" clId="{F4655296-A7D4-0244-926B-4B81F8060718}" dt="2023-04-26T19:20:31.280" v="118" actId="2696"/>
          <pc:sldLayoutMkLst>
            <pc:docMk/>
            <pc:sldMasterMk cId="3723099007" sldId="2147483737"/>
            <pc:sldLayoutMk cId="3402636491" sldId="214748374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5289C-0F2D-2544-BFFD-434C359E8395}" type="doc">
      <dgm:prSet loTypeId="urn:microsoft.com/office/officeart/2005/8/layout/vList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F908151-222E-CF4C-B3F9-434571CBD6D4}">
      <dgm:prSet phldrT="[Text]" custT="1"/>
      <dgm:spPr>
        <a:solidFill>
          <a:srgbClr val="FF7401">
            <a:alpha val="48627"/>
          </a:srgbClr>
        </a:solidFill>
      </dgm:spPr>
      <dgm:t>
        <a:bodyPr/>
        <a:lstStyle/>
        <a:p>
          <a:pPr algn="l">
            <a:spcAft>
              <a:spcPts val="408"/>
            </a:spcAft>
          </a:pPr>
          <a:r>
            <a:rPr lang="en-US" sz="2000" b="1" dirty="0">
              <a:solidFill>
                <a:schemeClr val="tx1"/>
              </a:solidFill>
              <a:latin typeface="Georgia" panose="02040502050405020303" pitchFamily="18" charset="0"/>
            </a:rPr>
            <a:t>Section 1</a:t>
          </a:r>
        </a:p>
      </dgm:t>
    </dgm:pt>
    <dgm:pt modelId="{C078521A-3954-8D40-B2A8-D1884B31E049}" type="parTrans" cxnId="{66BA1291-B74D-2541-BCAF-EF34CF385644}">
      <dgm:prSet/>
      <dgm:spPr/>
      <dgm:t>
        <a:bodyPr/>
        <a:lstStyle/>
        <a:p>
          <a:endParaRPr lang="en-US"/>
        </a:p>
      </dgm:t>
    </dgm:pt>
    <dgm:pt modelId="{D6A80605-4B87-AA44-A4F1-9482391CC48B}" type="sibTrans" cxnId="{66BA1291-B74D-2541-BCAF-EF34CF385644}">
      <dgm:prSet/>
      <dgm:spPr/>
      <dgm:t>
        <a:bodyPr/>
        <a:lstStyle/>
        <a:p>
          <a:endParaRPr lang="en-US"/>
        </a:p>
      </dgm:t>
    </dgm:pt>
    <dgm:pt modelId="{F0941B7C-CAA2-5446-A055-94BBB9AAEE20}">
      <dgm:prSet phldrT="[Text]" custT="1"/>
      <dgm:spPr>
        <a:solidFill>
          <a:srgbClr val="00B050">
            <a:alpha val="63137"/>
          </a:srgbClr>
        </a:solidFill>
      </dgm:spPr>
      <dgm:t>
        <a:bodyPr/>
        <a:lstStyle/>
        <a:p>
          <a:pPr algn="l">
            <a:spcAft>
              <a:spcPts val="408"/>
            </a:spcAft>
          </a:pPr>
          <a:r>
            <a:rPr lang="en-US" altLang="zh-CN" sz="2000" b="1" dirty="0">
              <a:solidFill>
                <a:schemeClr val="tx1"/>
              </a:solidFill>
              <a:latin typeface="Georgia" panose="02040502050405020303" pitchFamily="18" charset="0"/>
            </a:rPr>
            <a:t>Section 2</a:t>
          </a:r>
          <a:endParaRPr lang="en-US" sz="2000" b="1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D3724EEB-4DE8-CB4B-B8E5-916A5D537202}" type="parTrans" cxnId="{DD477C81-8A43-0F42-855C-A8AC17F5190B}">
      <dgm:prSet/>
      <dgm:spPr/>
      <dgm:t>
        <a:bodyPr/>
        <a:lstStyle/>
        <a:p>
          <a:endParaRPr lang="en-US"/>
        </a:p>
      </dgm:t>
    </dgm:pt>
    <dgm:pt modelId="{6C0D6C13-46A5-3A41-910F-E59C80C759FB}" type="sibTrans" cxnId="{DD477C81-8A43-0F42-855C-A8AC17F5190B}">
      <dgm:prSet/>
      <dgm:spPr/>
      <dgm:t>
        <a:bodyPr/>
        <a:lstStyle/>
        <a:p>
          <a:endParaRPr lang="en-US"/>
        </a:p>
      </dgm:t>
    </dgm:pt>
    <dgm:pt modelId="{D0BA2287-A4E0-B440-A787-46E6A8668AAC}">
      <dgm:prSet phldrT="[Text]" custT="1"/>
      <dgm:spPr>
        <a:solidFill>
          <a:srgbClr val="00B050">
            <a:alpha val="63137"/>
          </a:srgbClr>
        </a:solidFill>
      </dgm:spPr>
      <dgm:t>
        <a:bodyPr/>
        <a:lstStyle/>
        <a:p>
          <a:pPr algn="l">
            <a:spcAft>
              <a:spcPct val="15000"/>
            </a:spcAft>
          </a:pPr>
          <a:r>
            <a:rPr lang="en-US" sz="1800" b="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gm:t>
    </dgm:pt>
    <dgm:pt modelId="{D5418F83-2DAD-B843-B2FB-599250512A60}" type="parTrans" cxnId="{688B4319-B1B1-5946-AC04-95E1AABDA293}">
      <dgm:prSet/>
      <dgm:spPr/>
      <dgm:t>
        <a:bodyPr/>
        <a:lstStyle/>
        <a:p>
          <a:endParaRPr lang="en-US"/>
        </a:p>
      </dgm:t>
    </dgm:pt>
    <dgm:pt modelId="{FB654832-CBA2-4D4E-8B00-1CF2A73DE846}" type="sibTrans" cxnId="{688B4319-B1B1-5946-AC04-95E1AABDA293}">
      <dgm:prSet/>
      <dgm:spPr/>
      <dgm:t>
        <a:bodyPr/>
        <a:lstStyle/>
        <a:p>
          <a:endParaRPr lang="en-US"/>
        </a:p>
      </dgm:t>
    </dgm:pt>
    <dgm:pt modelId="{4A0E07A7-9485-BA4D-9E7A-B928A483EFF1}">
      <dgm:prSet phldrT="[Text]" custT="1"/>
      <dgm:spPr>
        <a:solidFill>
          <a:srgbClr val="00B0F0">
            <a:alpha val="54118"/>
          </a:srgbClr>
        </a:solidFill>
      </dgm:spPr>
      <dgm:t>
        <a:bodyPr/>
        <a:lstStyle/>
        <a:p>
          <a:pPr algn="l">
            <a:spcAft>
              <a:spcPts val="408"/>
            </a:spcAft>
          </a:pPr>
          <a:r>
            <a:rPr lang="en-US" altLang="zh-CN" sz="2000" b="1" dirty="0">
              <a:solidFill>
                <a:schemeClr val="tx1"/>
              </a:solidFill>
              <a:latin typeface="Georgia" panose="02040502050405020303" pitchFamily="18" charset="0"/>
            </a:rPr>
            <a:t>Introduction</a:t>
          </a:r>
          <a:endParaRPr lang="en-US" sz="2000" b="1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ABACC9B6-6260-4048-941F-6D2FAB0EB220}" type="sibTrans" cxnId="{DC3E4C7C-5605-6043-8970-7F8B5DF338F0}">
      <dgm:prSet/>
      <dgm:spPr/>
      <dgm:t>
        <a:bodyPr/>
        <a:lstStyle/>
        <a:p>
          <a:endParaRPr lang="en-US"/>
        </a:p>
      </dgm:t>
    </dgm:pt>
    <dgm:pt modelId="{2DEDACB6-FDB7-474F-9F0E-EB53DB903252}" type="parTrans" cxnId="{DC3E4C7C-5605-6043-8970-7F8B5DF338F0}">
      <dgm:prSet/>
      <dgm:spPr/>
      <dgm:t>
        <a:bodyPr/>
        <a:lstStyle/>
        <a:p>
          <a:endParaRPr lang="en-US"/>
        </a:p>
      </dgm:t>
    </dgm:pt>
    <dgm:pt modelId="{097CB7DD-A685-FB44-9F5D-951290509DF8}">
      <dgm:prSet custT="1"/>
      <dgm:spPr>
        <a:solidFill>
          <a:srgbClr val="A3A3E0">
            <a:alpha val="50980"/>
          </a:srgbClr>
        </a:solidFill>
      </dgm:spPr>
      <dgm:t>
        <a:bodyPr/>
        <a:lstStyle/>
        <a:p>
          <a:pPr marL="0" lvl="0" defTabSz="1066800">
            <a:lnSpc>
              <a:spcPct val="90000"/>
            </a:lnSpc>
            <a:spcBef>
              <a:spcPct val="0"/>
            </a:spcBef>
            <a:spcAft>
              <a:spcPts val="408"/>
            </a:spcAft>
            <a:buNone/>
          </a:pPr>
          <a:r>
            <a:rPr lang="en-US" sz="2000" b="1" dirty="0">
              <a:solidFill>
                <a:schemeClr val="tx1"/>
              </a:solidFill>
              <a:latin typeface="Georgia" panose="02040502050405020303" pitchFamily="18" charset="0"/>
            </a:rPr>
            <a:t>Section 3</a:t>
          </a:r>
        </a:p>
      </dgm:t>
    </dgm:pt>
    <dgm:pt modelId="{C65D8013-DF66-A04C-BF5A-906C4C1160B6}" type="parTrans" cxnId="{63B4B8B1-1C69-3E41-9BEC-F727969CB8AB}">
      <dgm:prSet/>
      <dgm:spPr/>
      <dgm:t>
        <a:bodyPr/>
        <a:lstStyle/>
        <a:p>
          <a:endParaRPr lang="en-US"/>
        </a:p>
      </dgm:t>
    </dgm:pt>
    <dgm:pt modelId="{7D72DA2E-EC6B-D84F-96DF-A64BF0CAEE69}" type="sibTrans" cxnId="{63B4B8B1-1C69-3E41-9BEC-F727969CB8AB}">
      <dgm:prSet/>
      <dgm:spPr/>
      <dgm:t>
        <a:bodyPr/>
        <a:lstStyle/>
        <a:p>
          <a:endParaRPr lang="en-US"/>
        </a:p>
      </dgm:t>
    </dgm:pt>
    <dgm:pt modelId="{C0E0B9A0-AFA0-494B-8D96-18D8B77F7631}">
      <dgm:prSet phldrT="[Text]" custT="1"/>
      <dgm:spPr>
        <a:solidFill>
          <a:srgbClr val="FF7401">
            <a:alpha val="48627"/>
          </a:srgbClr>
        </a:solidFill>
      </dgm:spPr>
      <dgm:t>
        <a:bodyPr/>
        <a:lstStyle/>
        <a:p>
          <a:pPr algn="l">
            <a:spcAft>
              <a:spcPct val="15000"/>
            </a:spcAft>
          </a:pPr>
          <a:r>
            <a:rPr lang="en-US" sz="1800" b="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gm:t>
    </dgm:pt>
    <dgm:pt modelId="{A160EA0D-841D-D547-84CB-8A877E3FFF33}" type="sibTrans" cxnId="{88C9B0DB-DA11-E240-BA97-DE5E5527AB02}">
      <dgm:prSet/>
      <dgm:spPr/>
      <dgm:t>
        <a:bodyPr/>
        <a:lstStyle/>
        <a:p>
          <a:endParaRPr lang="en-US"/>
        </a:p>
      </dgm:t>
    </dgm:pt>
    <dgm:pt modelId="{A7D6F243-8309-E144-AABD-04B6421374E6}" type="parTrans" cxnId="{88C9B0DB-DA11-E240-BA97-DE5E5527AB02}">
      <dgm:prSet/>
      <dgm:spPr/>
      <dgm:t>
        <a:bodyPr/>
        <a:lstStyle/>
        <a:p>
          <a:endParaRPr lang="en-US"/>
        </a:p>
      </dgm:t>
    </dgm:pt>
    <dgm:pt modelId="{0A6F3824-64A2-F341-8DD1-5AF5426CB7CC}">
      <dgm:prSet phldrT="[Text]" custT="1"/>
      <dgm:spPr>
        <a:solidFill>
          <a:srgbClr val="FF7401">
            <a:alpha val="48627"/>
          </a:srgbClr>
        </a:solidFill>
      </dgm:spPr>
      <dgm:t>
        <a:bodyPr/>
        <a:lstStyle/>
        <a:p>
          <a:pPr algn="l">
            <a:spcAft>
              <a:spcPct val="15000"/>
            </a:spcAft>
          </a:pPr>
          <a:r>
            <a:rPr lang="en-US" sz="1800" b="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gm:t>
    </dgm:pt>
    <dgm:pt modelId="{FF3CD660-DA36-404B-AA55-173E7FCF61FF}" type="parTrans" cxnId="{0BFA8BEE-7DB3-C64B-903F-C2FD112A146D}">
      <dgm:prSet/>
      <dgm:spPr/>
      <dgm:t>
        <a:bodyPr/>
        <a:lstStyle/>
        <a:p>
          <a:endParaRPr lang="en-US"/>
        </a:p>
      </dgm:t>
    </dgm:pt>
    <dgm:pt modelId="{2052DD25-82F6-394D-B290-5A7764191C75}" type="sibTrans" cxnId="{0BFA8BEE-7DB3-C64B-903F-C2FD112A146D}">
      <dgm:prSet/>
      <dgm:spPr/>
      <dgm:t>
        <a:bodyPr/>
        <a:lstStyle/>
        <a:p>
          <a:endParaRPr lang="en-US"/>
        </a:p>
      </dgm:t>
    </dgm:pt>
    <dgm:pt modelId="{8C51F0EB-8C53-EC43-9E10-4A7CFDC6CB81}">
      <dgm:prSet custT="1"/>
      <dgm:spPr>
        <a:solidFill>
          <a:srgbClr val="A3A3E0">
            <a:alpha val="50980"/>
          </a:srgb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gm:t>
    </dgm:pt>
    <dgm:pt modelId="{75777070-BADB-7342-996C-6E06A49A90B2}" type="parTrans" cxnId="{52949157-A91D-CC4D-A8D3-029269E4905E}">
      <dgm:prSet/>
      <dgm:spPr/>
      <dgm:t>
        <a:bodyPr/>
        <a:lstStyle/>
        <a:p>
          <a:endParaRPr lang="en-US"/>
        </a:p>
      </dgm:t>
    </dgm:pt>
    <dgm:pt modelId="{D92597BE-076A-4149-AC42-4CA24C81BD91}" type="sibTrans" cxnId="{52949157-A91D-CC4D-A8D3-029269E4905E}">
      <dgm:prSet/>
      <dgm:spPr/>
      <dgm:t>
        <a:bodyPr/>
        <a:lstStyle/>
        <a:p>
          <a:endParaRPr lang="en-US"/>
        </a:p>
      </dgm:t>
    </dgm:pt>
    <dgm:pt modelId="{08B06CC9-23D3-2E49-B3AB-6923205D4DFF}">
      <dgm:prSet phldrT="[Text]" custT="1"/>
      <dgm:spPr>
        <a:solidFill>
          <a:srgbClr val="00B0F0">
            <a:alpha val="54118"/>
          </a:srgbClr>
        </a:solidFill>
      </dgm:spPr>
      <dgm:t>
        <a:bodyPr/>
        <a:lstStyle/>
        <a:p>
          <a:pPr algn="l">
            <a:spcAft>
              <a:spcPct val="15000"/>
            </a:spcAft>
          </a:pPr>
          <a:r>
            <a:rPr lang="en-US" sz="1800" b="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gm:t>
    </dgm:pt>
    <dgm:pt modelId="{C8F97A60-7A1B-1F4E-B1BF-50F587769A99}" type="parTrans" cxnId="{0CCDE666-861F-F34F-B8BF-639AD9193004}">
      <dgm:prSet/>
      <dgm:spPr/>
      <dgm:t>
        <a:bodyPr/>
        <a:lstStyle/>
        <a:p>
          <a:endParaRPr lang="en-US"/>
        </a:p>
      </dgm:t>
    </dgm:pt>
    <dgm:pt modelId="{EF29A45B-4080-0946-A4F4-E167AFF2EE6E}" type="sibTrans" cxnId="{0CCDE666-861F-F34F-B8BF-639AD9193004}">
      <dgm:prSet/>
      <dgm:spPr/>
      <dgm:t>
        <a:bodyPr/>
        <a:lstStyle/>
        <a:p>
          <a:endParaRPr lang="en-US"/>
        </a:p>
      </dgm:t>
    </dgm:pt>
    <dgm:pt modelId="{11A24C79-8311-5840-8BD7-755D401BB42B}">
      <dgm:prSet phldrT="[Text]" custT="1"/>
      <dgm:spPr>
        <a:solidFill>
          <a:srgbClr val="00B0F0">
            <a:alpha val="54118"/>
          </a:srgbClr>
        </a:solidFill>
      </dgm:spPr>
      <dgm:t>
        <a:bodyPr/>
        <a:lstStyle/>
        <a:p>
          <a:pPr algn="l">
            <a:spcAft>
              <a:spcPct val="15000"/>
            </a:spcAft>
          </a:pPr>
          <a:r>
            <a:rPr lang="en-US" altLang="zh-CN" sz="1800" b="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  <a:endParaRPr lang="en-US" sz="1800" b="0" dirty="0">
            <a:solidFill>
              <a:schemeClr val="tx1"/>
            </a:solidFill>
            <a:latin typeface="Georgia" panose="02040502050405020303" pitchFamily="18" charset="0"/>
          </a:endParaRPr>
        </a:p>
      </dgm:t>
    </dgm:pt>
    <dgm:pt modelId="{E4E69299-A3C8-0D43-BB10-6B63D9A1E846}" type="sibTrans" cxnId="{FD9D01E5-9E83-C248-8460-242DB2B072F3}">
      <dgm:prSet/>
      <dgm:spPr/>
      <dgm:t>
        <a:bodyPr/>
        <a:lstStyle/>
        <a:p>
          <a:endParaRPr lang="en-US"/>
        </a:p>
      </dgm:t>
    </dgm:pt>
    <dgm:pt modelId="{FDF3EAAA-5DD4-BC46-A84B-3BCEE616BB5E}" type="parTrans" cxnId="{FD9D01E5-9E83-C248-8460-242DB2B072F3}">
      <dgm:prSet/>
      <dgm:spPr/>
      <dgm:t>
        <a:bodyPr/>
        <a:lstStyle/>
        <a:p>
          <a:endParaRPr lang="en-US"/>
        </a:p>
      </dgm:t>
    </dgm:pt>
    <dgm:pt modelId="{DC5F1AEF-AD76-D347-B88B-C71C69D1E3BE}" type="pres">
      <dgm:prSet presAssocID="{8435289C-0F2D-2544-BFFD-434C359E8395}" presName="linear" presStyleCnt="0">
        <dgm:presLayoutVars>
          <dgm:dir/>
          <dgm:resizeHandles val="exact"/>
        </dgm:presLayoutVars>
      </dgm:prSet>
      <dgm:spPr/>
    </dgm:pt>
    <dgm:pt modelId="{4136BAD5-3B21-264B-84B0-6C5B415A3A05}" type="pres">
      <dgm:prSet presAssocID="{4A0E07A7-9485-BA4D-9E7A-B928A483EFF1}" presName="comp" presStyleCnt="0"/>
      <dgm:spPr/>
    </dgm:pt>
    <dgm:pt modelId="{D05E01E9-943D-E34F-8F43-70DDADE8105A}" type="pres">
      <dgm:prSet presAssocID="{4A0E07A7-9485-BA4D-9E7A-B928A483EFF1}" presName="box" presStyleLbl="node1" presStyleIdx="0" presStyleCnt="4" custLinFactNeighborX="-4687" custLinFactNeighborY="-4110"/>
      <dgm:spPr/>
    </dgm:pt>
    <dgm:pt modelId="{DD95E3FB-7CEA-1B40-AA10-2D461DB1B480}" type="pres">
      <dgm:prSet presAssocID="{4A0E07A7-9485-BA4D-9E7A-B928A483EFF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092ADA71-3A46-424A-A7C0-09FEBBFD1AA0}" type="pres">
      <dgm:prSet presAssocID="{4A0E07A7-9485-BA4D-9E7A-B928A483EFF1}" presName="text" presStyleLbl="node1" presStyleIdx="0" presStyleCnt="4">
        <dgm:presLayoutVars>
          <dgm:bulletEnabled val="1"/>
        </dgm:presLayoutVars>
      </dgm:prSet>
      <dgm:spPr/>
    </dgm:pt>
    <dgm:pt modelId="{242135D6-55B4-8D41-A146-0D942F37E837}" type="pres">
      <dgm:prSet presAssocID="{ABACC9B6-6260-4048-941F-6D2FAB0EB220}" presName="spacer" presStyleCnt="0"/>
      <dgm:spPr/>
    </dgm:pt>
    <dgm:pt modelId="{4A879767-7849-B547-ADC0-B18EEFF93796}" type="pres">
      <dgm:prSet presAssocID="{EF908151-222E-CF4C-B3F9-434571CBD6D4}" presName="comp" presStyleCnt="0"/>
      <dgm:spPr/>
    </dgm:pt>
    <dgm:pt modelId="{135855F9-1896-494C-A4F4-7BEBF5936FA7}" type="pres">
      <dgm:prSet presAssocID="{EF908151-222E-CF4C-B3F9-434571CBD6D4}" presName="box" presStyleLbl="node1" presStyleIdx="1" presStyleCnt="4"/>
      <dgm:spPr/>
    </dgm:pt>
    <dgm:pt modelId="{1BE76322-E129-194E-950B-0692360C62FD}" type="pres">
      <dgm:prSet presAssocID="{EF908151-222E-CF4C-B3F9-434571CBD6D4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30EA4A0C-9F41-6241-A193-DD14AC98FDA7}" type="pres">
      <dgm:prSet presAssocID="{EF908151-222E-CF4C-B3F9-434571CBD6D4}" presName="text" presStyleLbl="node1" presStyleIdx="1" presStyleCnt="4">
        <dgm:presLayoutVars>
          <dgm:bulletEnabled val="1"/>
        </dgm:presLayoutVars>
      </dgm:prSet>
      <dgm:spPr/>
    </dgm:pt>
    <dgm:pt modelId="{7C2E60C3-192F-BE44-A712-96FBBB929711}" type="pres">
      <dgm:prSet presAssocID="{D6A80605-4B87-AA44-A4F1-9482391CC48B}" presName="spacer" presStyleCnt="0"/>
      <dgm:spPr/>
    </dgm:pt>
    <dgm:pt modelId="{E6DC13DC-2802-3841-BE0B-8A6EB26220AD}" type="pres">
      <dgm:prSet presAssocID="{F0941B7C-CAA2-5446-A055-94BBB9AAEE20}" presName="comp" presStyleCnt="0"/>
      <dgm:spPr/>
    </dgm:pt>
    <dgm:pt modelId="{426E6BE7-4B3D-4F43-9251-B7B04D042DC4}" type="pres">
      <dgm:prSet presAssocID="{F0941B7C-CAA2-5446-A055-94BBB9AAEE20}" presName="box" presStyleLbl="node1" presStyleIdx="2" presStyleCnt="4" custLinFactNeighborX="-11384" custLinFactNeighborY="-1929"/>
      <dgm:spPr/>
    </dgm:pt>
    <dgm:pt modelId="{C25EEF21-FAED-A940-B1E3-8E27546F269B}" type="pres">
      <dgm:prSet presAssocID="{F0941B7C-CAA2-5446-A055-94BBB9AAEE20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A464A9DC-FC6D-F54C-9BF7-2B9CEF9B76D3}" type="pres">
      <dgm:prSet presAssocID="{F0941B7C-CAA2-5446-A055-94BBB9AAEE20}" presName="text" presStyleLbl="node1" presStyleIdx="2" presStyleCnt="4">
        <dgm:presLayoutVars>
          <dgm:bulletEnabled val="1"/>
        </dgm:presLayoutVars>
      </dgm:prSet>
      <dgm:spPr/>
    </dgm:pt>
    <dgm:pt modelId="{A6D94A44-846C-D144-9390-747F11374250}" type="pres">
      <dgm:prSet presAssocID="{6C0D6C13-46A5-3A41-910F-E59C80C759FB}" presName="spacer" presStyleCnt="0"/>
      <dgm:spPr/>
    </dgm:pt>
    <dgm:pt modelId="{CDB7AFF1-35A9-C148-B976-495A8B3D2BC6}" type="pres">
      <dgm:prSet presAssocID="{097CB7DD-A685-FB44-9F5D-951290509DF8}" presName="comp" presStyleCnt="0"/>
      <dgm:spPr/>
    </dgm:pt>
    <dgm:pt modelId="{8579A486-A486-374F-893A-67346152B26E}" type="pres">
      <dgm:prSet presAssocID="{097CB7DD-A685-FB44-9F5D-951290509DF8}" presName="box" presStyleLbl="node1" presStyleIdx="3" presStyleCnt="4" custScaleY="108992"/>
      <dgm:spPr/>
    </dgm:pt>
    <dgm:pt modelId="{CDBA8820-69CD-2740-B8D7-7D32AC4B0908}" type="pres">
      <dgm:prSet presAssocID="{097CB7DD-A685-FB44-9F5D-951290509DF8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3D5DA8ED-D93E-D044-ACC4-9366BF8AD170}" type="pres">
      <dgm:prSet presAssocID="{097CB7DD-A685-FB44-9F5D-951290509DF8}" presName="text" presStyleLbl="node1" presStyleIdx="3" presStyleCnt="4">
        <dgm:presLayoutVars>
          <dgm:bulletEnabled val="1"/>
        </dgm:presLayoutVars>
      </dgm:prSet>
      <dgm:spPr/>
    </dgm:pt>
  </dgm:ptLst>
  <dgm:cxnLst>
    <dgm:cxn modelId="{86300604-F600-CC4C-AFEA-A70639A1F6C0}" type="presOf" srcId="{C0E0B9A0-AFA0-494B-8D96-18D8B77F7631}" destId="{30EA4A0C-9F41-6241-A193-DD14AC98FDA7}" srcOrd="1" destOrd="1" presId="urn:microsoft.com/office/officeart/2005/8/layout/vList4"/>
    <dgm:cxn modelId="{7B06E109-CD7E-FD4B-B205-8058CFD4EB8F}" type="presOf" srcId="{0A6F3824-64A2-F341-8DD1-5AF5426CB7CC}" destId="{135855F9-1896-494C-A4F4-7BEBF5936FA7}" srcOrd="0" destOrd="2" presId="urn:microsoft.com/office/officeart/2005/8/layout/vList4"/>
    <dgm:cxn modelId="{28ADBA0E-A723-7A49-9CCF-9171B8934D53}" type="presOf" srcId="{8435289C-0F2D-2544-BFFD-434C359E8395}" destId="{DC5F1AEF-AD76-D347-B88B-C71C69D1E3BE}" srcOrd="0" destOrd="0" presId="urn:microsoft.com/office/officeart/2005/8/layout/vList4"/>
    <dgm:cxn modelId="{688B4319-B1B1-5946-AC04-95E1AABDA293}" srcId="{F0941B7C-CAA2-5446-A055-94BBB9AAEE20}" destId="{D0BA2287-A4E0-B440-A787-46E6A8668AAC}" srcOrd="0" destOrd="0" parTransId="{D5418F83-2DAD-B843-B2FB-599250512A60}" sibTransId="{FB654832-CBA2-4D4E-8B00-1CF2A73DE846}"/>
    <dgm:cxn modelId="{87C9251C-D368-6A46-A5AF-B456B1F37CEA}" type="presOf" srcId="{11A24C79-8311-5840-8BD7-755D401BB42B}" destId="{092ADA71-3A46-424A-A7C0-09FEBBFD1AA0}" srcOrd="1" destOrd="1" presId="urn:microsoft.com/office/officeart/2005/8/layout/vList4"/>
    <dgm:cxn modelId="{2B5F712B-0A1F-1D4F-A8BC-BA502BCB53B8}" type="presOf" srcId="{D0BA2287-A4E0-B440-A787-46E6A8668AAC}" destId="{426E6BE7-4B3D-4F43-9251-B7B04D042DC4}" srcOrd="0" destOrd="1" presId="urn:microsoft.com/office/officeart/2005/8/layout/vList4"/>
    <dgm:cxn modelId="{74ADFC34-1464-564E-A194-EFB314B8FEBB}" type="presOf" srcId="{097CB7DD-A685-FB44-9F5D-951290509DF8}" destId="{8579A486-A486-374F-893A-67346152B26E}" srcOrd="0" destOrd="0" presId="urn:microsoft.com/office/officeart/2005/8/layout/vList4"/>
    <dgm:cxn modelId="{3880753A-D5E0-D044-9603-0D9740CA0ED0}" type="presOf" srcId="{F0941B7C-CAA2-5446-A055-94BBB9AAEE20}" destId="{426E6BE7-4B3D-4F43-9251-B7B04D042DC4}" srcOrd="0" destOrd="0" presId="urn:microsoft.com/office/officeart/2005/8/layout/vList4"/>
    <dgm:cxn modelId="{F47E4D51-4610-0D47-8D42-B7C463A00BB9}" type="presOf" srcId="{D0BA2287-A4E0-B440-A787-46E6A8668AAC}" destId="{A464A9DC-FC6D-F54C-9BF7-2B9CEF9B76D3}" srcOrd="1" destOrd="1" presId="urn:microsoft.com/office/officeart/2005/8/layout/vList4"/>
    <dgm:cxn modelId="{52949157-A91D-CC4D-A8D3-029269E4905E}" srcId="{097CB7DD-A685-FB44-9F5D-951290509DF8}" destId="{8C51F0EB-8C53-EC43-9E10-4A7CFDC6CB81}" srcOrd="0" destOrd="0" parTransId="{75777070-BADB-7342-996C-6E06A49A90B2}" sibTransId="{D92597BE-076A-4149-AC42-4CA24C81BD91}"/>
    <dgm:cxn modelId="{C63D9459-9493-D649-92D3-C55FF44F89C4}" type="presOf" srcId="{11A24C79-8311-5840-8BD7-755D401BB42B}" destId="{D05E01E9-943D-E34F-8F43-70DDADE8105A}" srcOrd="0" destOrd="1" presId="urn:microsoft.com/office/officeart/2005/8/layout/vList4"/>
    <dgm:cxn modelId="{DA669761-650B-524D-9F21-F57DB9A7C634}" type="presOf" srcId="{EF908151-222E-CF4C-B3F9-434571CBD6D4}" destId="{135855F9-1896-494C-A4F4-7BEBF5936FA7}" srcOrd="0" destOrd="0" presId="urn:microsoft.com/office/officeart/2005/8/layout/vList4"/>
    <dgm:cxn modelId="{0CCDE666-861F-F34F-B8BF-639AD9193004}" srcId="{4A0E07A7-9485-BA4D-9E7A-B928A483EFF1}" destId="{08B06CC9-23D3-2E49-B3AB-6923205D4DFF}" srcOrd="1" destOrd="0" parTransId="{C8F97A60-7A1B-1F4E-B1BF-50F587769A99}" sibTransId="{EF29A45B-4080-0946-A4F4-E167AFF2EE6E}"/>
    <dgm:cxn modelId="{C82E6D71-EF96-6F44-A91E-073DF1F5DB30}" type="presOf" srcId="{4A0E07A7-9485-BA4D-9E7A-B928A483EFF1}" destId="{D05E01E9-943D-E34F-8F43-70DDADE8105A}" srcOrd="0" destOrd="0" presId="urn:microsoft.com/office/officeart/2005/8/layout/vList4"/>
    <dgm:cxn modelId="{DC3E4C7C-5605-6043-8970-7F8B5DF338F0}" srcId="{8435289C-0F2D-2544-BFFD-434C359E8395}" destId="{4A0E07A7-9485-BA4D-9E7A-B928A483EFF1}" srcOrd="0" destOrd="0" parTransId="{2DEDACB6-FDB7-474F-9F0E-EB53DB903252}" sibTransId="{ABACC9B6-6260-4048-941F-6D2FAB0EB220}"/>
    <dgm:cxn modelId="{DD477C81-8A43-0F42-855C-A8AC17F5190B}" srcId="{8435289C-0F2D-2544-BFFD-434C359E8395}" destId="{F0941B7C-CAA2-5446-A055-94BBB9AAEE20}" srcOrd="2" destOrd="0" parTransId="{D3724EEB-4DE8-CB4B-B8E5-916A5D537202}" sibTransId="{6C0D6C13-46A5-3A41-910F-E59C80C759FB}"/>
    <dgm:cxn modelId="{6CB32F85-DC57-F84C-B425-DD6CE40520B1}" type="presOf" srcId="{8C51F0EB-8C53-EC43-9E10-4A7CFDC6CB81}" destId="{8579A486-A486-374F-893A-67346152B26E}" srcOrd="0" destOrd="1" presId="urn:microsoft.com/office/officeart/2005/8/layout/vList4"/>
    <dgm:cxn modelId="{DEA27B8D-C9DE-1542-BD7A-CCBBA2230D27}" type="presOf" srcId="{EF908151-222E-CF4C-B3F9-434571CBD6D4}" destId="{30EA4A0C-9F41-6241-A193-DD14AC98FDA7}" srcOrd="1" destOrd="0" presId="urn:microsoft.com/office/officeart/2005/8/layout/vList4"/>
    <dgm:cxn modelId="{66BA1291-B74D-2541-BCAF-EF34CF385644}" srcId="{8435289C-0F2D-2544-BFFD-434C359E8395}" destId="{EF908151-222E-CF4C-B3F9-434571CBD6D4}" srcOrd="1" destOrd="0" parTransId="{C078521A-3954-8D40-B2A8-D1884B31E049}" sibTransId="{D6A80605-4B87-AA44-A4F1-9482391CC48B}"/>
    <dgm:cxn modelId="{F52940AF-C3AA-104D-9387-EF6B8F6BC150}" type="presOf" srcId="{08B06CC9-23D3-2E49-B3AB-6923205D4DFF}" destId="{D05E01E9-943D-E34F-8F43-70DDADE8105A}" srcOrd="0" destOrd="2" presId="urn:microsoft.com/office/officeart/2005/8/layout/vList4"/>
    <dgm:cxn modelId="{63B4B8B1-1C69-3E41-9BEC-F727969CB8AB}" srcId="{8435289C-0F2D-2544-BFFD-434C359E8395}" destId="{097CB7DD-A685-FB44-9F5D-951290509DF8}" srcOrd="3" destOrd="0" parTransId="{C65D8013-DF66-A04C-BF5A-906C4C1160B6}" sibTransId="{7D72DA2E-EC6B-D84F-96DF-A64BF0CAEE69}"/>
    <dgm:cxn modelId="{AC72BBC6-8111-AE4F-B90C-49353488F0AE}" type="presOf" srcId="{F0941B7C-CAA2-5446-A055-94BBB9AAEE20}" destId="{A464A9DC-FC6D-F54C-9BF7-2B9CEF9B76D3}" srcOrd="1" destOrd="0" presId="urn:microsoft.com/office/officeart/2005/8/layout/vList4"/>
    <dgm:cxn modelId="{96A9E2D3-5E63-514D-ADA4-2850CAF714B1}" type="presOf" srcId="{097CB7DD-A685-FB44-9F5D-951290509DF8}" destId="{3D5DA8ED-D93E-D044-ACC4-9366BF8AD170}" srcOrd="1" destOrd="0" presId="urn:microsoft.com/office/officeart/2005/8/layout/vList4"/>
    <dgm:cxn modelId="{88C9B0DB-DA11-E240-BA97-DE5E5527AB02}" srcId="{EF908151-222E-CF4C-B3F9-434571CBD6D4}" destId="{C0E0B9A0-AFA0-494B-8D96-18D8B77F7631}" srcOrd="0" destOrd="0" parTransId="{A7D6F243-8309-E144-AABD-04B6421374E6}" sibTransId="{A160EA0D-841D-D547-84CB-8A877E3FFF33}"/>
    <dgm:cxn modelId="{5C9AC8DE-DD9F-194C-8DF8-1D6914CACA97}" type="presOf" srcId="{0A6F3824-64A2-F341-8DD1-5AF5426CB7CC}" destId="{30EA4A0C-9F41-6241-A193-DD14AC98FDA7}" srcOrd="1" destOrd="2" presId="urn:microsoft.com/office/officeart/2005/8/layout/vList4"/>
    <dgm:cxn modelId="{FD9D01E5-9E83-C248-8460-242DB2B072F3}" srcId="{4A0E07A7-9485-BA4D-9E7A-B928A483EFF1}" destId="{11A24C79-8311-5840-8BD7-755D401BB42B}" srcOrd="0" destOrd="0" parTransId="{FDF3EAAA-5DD4-BC46-A84B-3BCEE616BB5E}" sibTransId="{E4E69299-A3C8-0D43-BB10-6B63D9A1E846}"/>
    <dgm:cxn modelId="{99A44EE6-9355-F54C-BDBB-4D2F06C97BD5}" type="presOf" srcId="{8C51F0EB-8C53-EC43-9E10-4A7CFDC6CB81}" destId="{3D5DA8ED-D93E-D044-ACC4-9366BF8AD170}" srcOrd="1" destOrd="1" presId="urn:microsoft.com/office/officeart/2005/8/layout/vList4"/>
    <dgm:cxn modelId="{2724B6E6-6741-914F-8368-10FA4B0DF215}" type="presOf" srcId="{08B06CC9-23D3-2E49-B3AB-6923205D4DFF}" destId="{092ADA71-3A46-424A-A7C0-09FEBBFD1AA0}" srcOrd="1" destOrd="2" presId="urn:microsoft.com/office/officeart/2005/8/layout/vList4"/>
    <dgm:cxn modelId="{D161D8E6-A08B-2C45-98DA-718E4C684587}" type="presOf" srcId="{4A0E07A7-9485-BA4D-9E7A-B928A483EFF1}" destId="{092ADA71-3A46-424A-A7C0-09FEBBFD1AA0}" srcOrd="1" destOrd="0" presId="urn:microsoft.com/office/officeart/2005/8/layout/vList4"/>
    <dgm:cxn modelId="{9BAACEE7-F9E4-FD4C-997D-CA2AA004366E}" type="presOf" srcId="{C0E0B9A0-AFA0-494B-8D96-18D8B77F7631}" destId="{135855F9-1896-494C-A4F4-7BEBF5936FA7}" srcOrd="0" destOrd="1" presId="urn:microsoft.com/office/officeart/2005/8/layout/vList4"/>
    <dgm:cxn modelId="{0BFA8BEE-7DB3-C64B-903F-C2FD112A146D}" srcId="{EF908151-222E-CF4C-B3F9-434571CBD6D4}" destId="{0A6F3824-64A2-F341-8DD1-5AF5426CB7CC}" srcOrd="1" destOrd="0" parTransId="{FF3CD660-DA36-404B-AA55-173E7FCF61FF}" sibTransId="{2052DD25-82F6-394D-B290-5A7764191C75}"/>
    <dgm:cxn modelId="{6BA6D319-642B-4048-B7A2-10E652B41A9A}" type="presParOf" srcId="{DC5F1AEF-AD76-D347-B88B-C71C69D1E3BE}" destId="{4136BAD5-3B21-264B-84B0-6C5B415A3A05}" srcOrd="0" destOrd="0" presId="urn:microsoft.com/office/officeart/2005/8/layout/vList4"/>
    <dgm:cxn modelId="{F58989E0-03E1-2A43-8E6E-689810CED456}" type="presParOf" srcId="{4136BAD5-3B21-264B-84B0-6C5B415A3A05}" destId="{D05E01E9-943D-E34F-8F43-70DDADE8105A}" srcOrd="0" destOrd="0" presId="urn:microsoft.com/office/officeart/2005/8/layout/vList4"/>
    <dgm:cxn modelId="{6E0A5DA5-4A31-C54D-959B-7190805C5C52}" type="presParOf" srcId="{4136BAD5-3B21-264B-84B0-6C5B415A3A05}" destId="{DD95E3FB-7CEA-1B40-AA10-2D461DB1B480}" srcOrd="1" destOrd="0" presId="urn:microsoft.com/office/officeart/2005/8/layout/vList4"/>
    <dgm:cxn modelId="{61A174BE-8EC5-564A-A09B-5750BA199B5E}" type="presParOf" srcId="{4136BAD5-3B21-264B-84B0-6C5B415A3A05}" destId="{092ADA71-3A46-424A-A7C0-09FEBBFD1AA0}" srcOrd="2" destOrd="0" presId="urn:microsoft.com/office/officeart/2005/8/layout/vList4"/>
    <dgm:cxn modelId="{BD017BDB-D907-1847-84A4-F851EDB57BB7}" type="presParOf" srcId="{DC5F1AEF-AD76-D347-B88B-C71C69D1E3BE}" destId="{242135D6-55B4-8D41-A146-0D942F37E837}" srcOrd="1" destOrd="0" presId="urn:microsoft.com/office/officeart/2005/8/layout/vList4"/>
    <dgm:cxn modelId="{28C18484-013F-A443-BB53-2463642239A3}" type="presParOf" srcId="{DC5F1AEF-AD76-D347-B88B-C71C69D1E3BE}" destId="{4A879767-7849-B547-ADC0-B18EEFF93796}" srcOrd="2" destOrd="0" presId="urn:microsoft.com/office/officeart/2005/8/layout/vList4"/>
    <dgm:cxn modelId="{41102417-805B-6248-B18B-F13E1FD90656}" type="presParOf" srcId="{4A879767-7849-B547-ADC0-B18EEFF93796}" destId="{135855F9-1896-494C-A4F4-7BEBF5936FA7}" srcOrd="0" destOrd="0" presId="urn:microsoft.com/office/officeart/2005/8/layout/vList4"/>
    <dgm:cxn modelId="{087D3260-7CEB-BE4F-A1D9-BE9CE1CE989A}" type="presParOf" srcId="{4A879767-7849-B547-ADC0-B18EEFF93796}" destId="{1BE76322-E129-194E-950B-0692360C62FD}" srcOrd="1" destOrd="0" presId="urn:microsoft.com/office/officeart/2005/8/layout/vList4"/>
    <dgm:cxn modelId="{669338F9-EAEE-0644-89E0-A6C8E040057E}" type="presParOf" srcId="{4A879767-7849-B547-ADC0-B18EEFF93796}" destId="{30EA4A0C-9F41-6241-A193-DD14AC98FDA7}" srcOrd="2" destOrd="0" presId="urn:microsoft.com/office/officeart/2005/8/layout/vList4"/>
    <dgm:cxn modelId="{808F91B4-30EA-3843-9B78-8DF845A343CA}" type="presParOf" srcId="{DC5F1AEF-AD76-D347-B88B-C71C69D1E3BE}" destId="{7C2E60C3-192F-BE44-A712-96FBBB929711}" srcOrd="3" destOrd="0" presId="urn:microsoft.com/office/officeart/2005/8/layout/vList4"/>
    <dgm:cxn modelId="{5ED21F44-E4D2-664D-BB48-F21A210465D9}" type="presParOf" srcId="{DC5F1AEF-AD76-D347-B88B-C71C69D1E3BE}" destId="{E6DC13DC-2802-3841-BE0B-8A6EB26220AD}" srcOrd="4" destOrd="0" presId="urn:microsoft.com/office/officeart/2005/8/layout/vList4"/>
    <dgm:cxn modelId="{9F7E3050-BF15-604E-A9F9-15D1E0B295AC}" type="presParOf" srcId="{E6DC13DC-2802-3841-BE0B-8A6EB26220AD}" destId="{426E6BE7-4B3D-4F43-9251-B7B04D042DC4}" srcOrd="0" destOrd="0" presId="urn:microsoft.com/office/officeart/2005/8/layout/vList4"/>
    <dgm:cxn modelId="{C27E52D2-E3ED-2B41-8ACC-BBA86A9B00BE}" type="presParOf" srcId="{E6DC13DC-2802-3841-BE0B-8A6EB26220AD}" destId="{C25EEF21-FAED-A940-B1E3-8E27546F269B}" srcOrd="1" destOrd="0" presId="urn:microsoft.com/office/officeart/2005/8/layout/vList4"/>
    <dgm:cxn modelId="{AA49ADC2-C649-6A47-B047-78F588CEDF8E}" type="presParOf" srcId="{E6DC13DC-2802-3841-BE0B-8A6EB26220AD}" destId="{A464A9DC-FC6D-F54C-9BF7-2B9CEF9B76D3}" srcOrd="2" destOrd="0" presId="urn:microsoft.com/office/officeart/2005/8/layout/vList4"/>
    <dgm:cxn modelId="{F0B40BB2-BECA-824A-94C8-887A5ABFCA59}" type="presParOf" srcId="{DC5F1AEF-AD76-D347-B88B-C71C69D1E3BE}" destId="{A6D94A44-846C-D144-9390-747F11374250}" srcOrd="5" destOrd="0" presId="urn:microsoft.com/office/officeart/2005/8/layout/vList4"/>
    <dgm:cxn modelId="{A3C2C0B2-99C9-F346-8133-BD9EA89D4F8B}" type="presParOf" srcId="{DC5F1AEF-AD76-D347-B88B-C71C69D1E3BE}" destId="{CDB7AFF1-35A9-C148-B976-495A8B3D2BC6}" srcOrd="6" destOrd="0" presId="urn:microsoft.com/office/officeart/2005/8/layout/vList4"/>
    <dgm:cxn modelId="{871C0A31-2D6B-DD4A-8327-99B29E70D5E7}" type="presParOf" srcId="{CDB7AFF1-35A9-C148-B976-495A8B3D2BC6}" destId="{8579A486-A486-374F-893A-67346152B26E}" srcOrd="0" destOrd="0" presId="urn:microsoft.com/office/officeart/2005/8/layout/vList4"/>
    <dgm:cxn modelId="{9026E460-4F15-6F41-836E-A524246C2A72}" type="presParOf" srcId="{CDB7AFF1-35A9-C148-B976-495A8B3D2BC6}" destId="{CDBA8820-69CD-2740-B8D7-7D32AC4B0908}" srcOrd="1" destOrd="0" presId="urn:microsoft.com/office/officeart/2005/8/layout/vList4"/>
    <dgm:cxn modelId="{662A59B2-5E83-624B-89F7-4EA417512B28}" type="presParOf" srcId="{CDB7AFF1-35A9-C148-B976-495A8B3D2BC6}" destId="{3D5DA8ED-D93E-D044-ACC4-9366BF8AD17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E01E9-943D-E34F-8F43-70DDADE8105A}">
      <dsp:nvSpPr>
        <dsp:cNvPr id="0" name=""/>
        <dsp:cNvSpPr/>
      </dsp:nvSpPr>
      <dsp:spPr>
        <a:xfrm>
          <a:off x="0" y="0"/>
          <a:ext cx="8448509" cy="1043727"/>
        </a:xfrm>
        <a:prstGeom prst="roundRect">
          <a:avLst>
            <a:gd name="adj" fmla="val 10000"/>
          </a:avLst>
        </a:prstGeom>
        <a:solidFill>
          <a:srgbClr val="00B0F0">
            <a:alpha val="54118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408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Georgia" panose="02040502050405020303" pitchFamily="18" charset="0"/>
            </a:rPr>
            <a:t>Introduction</a:t>
          </a:r>
          <a:endParaRPr lang="en-US" sz="2000" b="1" kern="1200" dirty="0">
            <a:solidFill>
              <a:schemeClr val="tx1"/>
            </a:solidFill>
            <a:latin typeface="Georgia" panose="020405020504050203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  <a:endParaRPr lang="en-US" sz="1800" b="0" kern="1200" dirty="0">
            <a:solidFill>
              <a:schemeClr val="tx1"/>
            </a:solidFill>
            <a:latin typeface="Georgia" panose="020405020504050203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sp:txBody>
      <dsp:txXfrm>
        <a:off x="1794074" y="0"/>
        <a:ext cx="6654434" cy="1043727"/>
      </dsp:txXfrm>
    </dsp:sp>
    <dsp:sp modelId="{DD95E3FB-7CEA-1B40-AA10-2D461DB1B480}">
      <dsp:nvSpPr>
        <dsp:cNvPr id="0" name=""/>
        <dsp:cNvSpPr/>
      </dsp:nvSpPr>
      <dsp:spPr>
        <a:xfrm>
          <a:off x="104372" y="104372"/>
          <a:ext cx="1689701" cy="8349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855F9-1896-494C-A4F4-7BEBF5936FA7}">
      <dsp:nvSpPr>
        <dsp:cNvPr id="0" name=""/>
        <dsp:cNvSpPr/>
      </dsp:nvSpPr>
      <dsp:spPr>
        <a:xfrm>
          <a:off x="0" y="1148100"/>
          <a:ext cx="8448509" cy="1043727"/>
        </a:xfrm>
        <a:prstGeom prst="roundRect">
          <a:avLst>
            <a:gd name="adj" fmla="val 10000"/>
          </a:avLst>
        </a:prstGeom>
        <a:solidFill>
          <a:srgbClr val="FF7401">
            <a:alpha val="4862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408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eorgia" panose="02040502050405020303" pitchFamily="18" charset="0"/>
            </a:rPr>
            <a:t>Section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sp:txBody>
      <dsp:txXfrm>
        <a:off x="1794074" y="1148100"/>
        <a:ext cx="6654434" cy="1043727"/>
      </dsp:txXfrm>
    </dsp:sp>
    <dsp:sp modelId="{1BE76322-E129-194E-950B-0692360C62FD}">
      <dsp:nvSpPr>
        <dsp:cNvPr id="0" name=""/>
        <dsp:cNvSpPr/>
      </dsp:nvSpPr>
      <dsp:spPr>
        <a:xfrm>
          <a:off x="104372" y="1252472"/>
          <a:ext cx="1689701" cy="8349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6BE7-4B3D-4F43-9251-B7B04D042DC4}">
      <dsp:nvSpPr>
        <dsp:cNvPr id="0" name=""/>
        <dsp:cNvSpPr/>
      </dsp:nvSpPr>
      <dsp:spPr>
        <a:xfrm>
          <a:off x="0" y="2276066"/>
          <a:ext cx="8448509" cy="1043727"/>
        </a:xfrm>
        <a:prstGeom prst="roundRect">
          <a:avLst>
            <a:gd name="adj" fmla="val 10000"/>
          </a:avLst>
        </a:prstGeom>
        <a:solidFill>
          <a:srgbClr val="00B050">
            <a:alpha val="6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408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Georgia" panose="02040502050405020303" pitchFamily="18" charset="0"/>
            </a:rPr>
            <a:t>Section 2</a:t>
          </a:r>
          <a:endParaRPr lang="en-US" sz="2000" b="1" kern="1200" dirty="0">
            <a:solidFill>
              <a:schemeClr val="tx1"/>
            </a:solidFill>
            <a:latin typeface="Georgia" panose="020405020504050203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sp:txBody>
      <dsp:txXfrm>
        <a:off x="1794074" y="2276066"/>
        <a:ext cx="6654434" cy="1043727"/>
      </dsp:txXfrm>
    </dsp:sp>
    <dsp:sp modelId="{C25EEF21-FAED-A940-B1E3-8E27546F269B}">
      <dsp:nvSpPr>
        <dsp:cNvPr id="0" name=""/>
        <dsp:cNvSpPr/>
      </dsp:nvSpPr>
      <dsp:spPr>
        <a:xfrm>
          <a:off x="104372" y="2400573"/>
          <a:ext cx="1689701" cy="8349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9A486-A486-374F-893A-67346152B26E}">
      <dsp:nvSpPr>
        <dsp:cNvPr id="0" name=""/>
        <dsp:cNvSpPr/>
      </dsp:nvSpPr>
      <dsp:spPr>
        <a:xfrm>
          <a:off x="0" y="3444300"/>
          <a:ext cx="8448509" cy="1137579"/>
        </a:xfrm>
        <a:prstGeom prst="roundRect">
          <a:avLst>
            <a:gd name="adj" fmla="val 10000"/>
          </a:avLst>
        </a:prstGeom>
        <a:solidFill>
          <a:srgbClr val="A3A3E0">
            <a:alpha val="5098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ts val="408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Georgia" panose="02040502050405020303" pitchFamily="18" charset="0"/>
            </a:rPr>
            <a:t>Section 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Georgia" panose="02040502050405020303" pitchFamily="18" charset="0"/>
            </a:rPr>
            <a:t>Content</a:t>
          </a:r>
        </a:p>
      </dsp:txBody>
      <dsp:txXfrm>
        <a:off x="1794074" y="3444300"/>
        <a:ext cx="6654434" cy="1137579"/>
      </dsp:txXfrm>
    </dsp:sp>
    <dsp:sp modelId="{CDBA8820-69CD-2740-B8D7-7D32AC4B0908}">
      <dsp:nvSpPr>
        <dsp:cNvPr id="0" name=""/>
        <dsp:cNvSpPr/>
      </dsp:nvSpPr>
      <dsp:spPr>
        <a:xfrm>
          <a:off x="104372" y="3595599"/>
          <a:ext cx="1689701" cy="8349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29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29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129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07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299" y="4420624"/>
            <a:ext cx="5615331" cy="418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129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957" y="1381059"/>
            <a:ext cx="9794081" cy="1730075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rgbClr val="FE5E00"/>
                </a:solidFill>
              </a:defRPr>
            </a:lvl1pPr>
          </a:lstStyle>
          <a:p>
            <a:r>
              <a:rPr lang="en-US" dirty="0"/>
              <a:t>Click to edit Title </a:t>
            </a:r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7692AE86-55FA-9D30-3D67-2E76FB6938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3" y="-41176"/>
            <a:ext cx="815263" cy="815263"/>
          </a:xfrm>
          <a:prstGeom prst="rect">
            <a:avLst/>
          </a:prstGeom>
        </p:spPr>
      </p:pic>
      <p:pic>
        <p:nvPicPr>
          <p:cNvPr id="8" name="图片 7" descr="蓝色的标志&#10;&#10;描述已自动生成">
            <a:extLst>
              <a:ext uri="{FF2B5EF4-FFF2-40B4-BE49-F238E27FC236}">
                <a16:creationId xmlns:a16="http://schemas.microsoft.com/office/drawing/2014/main" id="{E20A627F-E40D-28D2-B12E-96A134A794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0" y="150456"/>
            <a:ext cx="1667077" cy="432000"/>
          </a:xfrm>
          <a:prstGeom prst="rect">
            <a:avLst/>
          </a:prstGeom>
        </p:spPr>
      </p:pic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E613B77-D5DF-302B-5996-14BD825640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4353" y="3164681"/>
            <a:ext cx="3443288" cy="957263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sz="2000" dirty="0"/>
              <a:t>Click to edit Name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116086-FD07-8C79-5A25-AE9331856E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494837" y="0"/>
            <a:ext cx="2697163" cy="7747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en-US" altLang="zh-CN" sz="2000" dirty="0"/>
              <a:t>Add other logos here, e.g. NSF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0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E40E4-BDBB-C942-B8F0-9861DB90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D76F64-084A-3E78-F0A4-E83E3B8AD6A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E5E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80290F7C-FE88-4124-8F36-0F96E0804E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5E73DF8B-0F86-C12A-56AA-869FF4084E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5051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93081"/>
            <a:ext cx="5386917" cy="43330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035051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93081"/>
            <a:ext cx="5389033" cy="43330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116367-C41C-D747-B7C4-2A4DED4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内容占位符 8">
            <a:extLst>
              <a:ext uri="{FF2B5EF4-FFF2-40B4-BE49-F238E27FC236}">
                <a16:creationId xmlns:a16="http://schemas.microsoft.com/office/drawing/2014/main" id="{4149AF8C-EE12-011A-269F-5B92BFA1BA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933450"/>
            <a:ext cx="538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3562350"/>
            <a:ext cx="53848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5834-F10B-6D45-9601-8F0DF5A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内容占位符 8">
            <a:extLst>
              <a:ext uri="{FF2B5EF4-FFF2-40B4-BE49-F238E27FC236}">
                <a16:creationId xmlns:a16="http://schemas.microsoft.com/office/drawing/2014/main" id="{BEEF9916-A00F-A6DD-E75E-3F6A61BE2C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122396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3592E-2E96-0847-A677-E10412B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内容占位符 8">
            <a:extLst>
              <a:ext uri="{FF2B5EF4-FFF2-40B4-BE49-F238E27FC236}">
                <a16:creationId xmlns:a16="http://schemas.microsoft.com/office/drawing/2014/main" id="{5A4EA811-69A3-AE0E-9AFB-D75D257C2E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23963" y="6172200"/>
            <a:ext cx="10344150" cy="685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en-US" altLang="zh-CN" sz="1200" dirty="0"/>
              <a:t>Click to add references, e.g., [1] Author 1, Author 2. “Paper Title”. Venue. 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"/>
            <a:ext cx="12192000" cy="8128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784" y="-2063"/>
            <a:ext cx="1097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933450"/>
            <a:ext cx="109728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1214968" y="617855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5095"/>
            <a:ext cx="1214967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B16E10BC-04AD-4929-545A-B71F032FE31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681" y="-5577"/>
            <a:ext cx="815263" cy="815263"/>
          </a:xfrm>
          <a:prstGeom prst="rect">
            <a:avLst/>
          </a:prstGeom>
        </p:spPr>
      </p:pic>
      <p:pic>
        <p:nvPicPr>
          <p:cNvPr id="7" name="图片 6" descr="截图里有图片&#10;&#10;描述已自动生成">
            <a:extLst>
              <a:ext uri="{FF2B5EF4-FFF2-40B4-BE49-F238E27FC236}">
                <a16:creationId xmlns:a16="http://schemas.microsoft.com/office/drawing/2014/main" id="{197569B1-3393-6530-3DF3-C2C24566009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549" y="6308579"/>
            <a:ext cx="299077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系统字体常规体"/>
        <a:buChar char="-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系统字体常规体"/>
        <a:buChar char="-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B843-559D-8D82-9439-291DF2F2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D5F92-2DFF-0A5A-1F74-1DAE85DC9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27D6A-FD96-5B44-0C6C-579FE329FD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7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46066-EF84-C18F-D88F-68DDAB488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B6A9CB-02A8-DC7D-CBD5-8B28075A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69FEEFF-E0FB-A765-2731-7946048945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1" name="Diagram 25">
            <a:extLst>
              <a:ext uri="{FF2B5EF4-FFF2-40B4-BE49-F238E27FC236}">
                <a16:creationId xmlns:a16="http://schemas.microsoft.com/office/drawing/2014/main" id="{8AE8A30C-CACC-C0E6-0258-C7EFB3542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234028"/>
              </p:ext>
            </p:extLst>
          </p:nvPr>
        </p:nvGraphicFramePr>
        <p:xfrm>
          <a:off x="1639125" y="1220380"/>
          <a:ext cx="8448509" cy="458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26">
            <a:extLst>
              <a:ext uri="{FF2B5EF4-FFF2-40B4-BE49-F238E27FC236}">
                <a16:creationId xmlns:a16="http://schemas.microsoft.com/office/drawing/2014/main" id="{2A8FC2F8-CEF5-7D65-DF8D-DCBD6789A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6247" y="1286702"/>
            <a:ext cx="1447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27AC4FA-1C57-EE67-9CCE-9090FA06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930FE8-F5DC-AC08-AFF3-1E39293D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8FDE780-32FE-B716-0E41-EC916ED5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9D81D323-8ECB-0A12-12D4-DCAD7EF3AD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37552-9D85-C20D-236E-BE2A73D9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7510E-0D5D-C17C-BF1E-83019354B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5230D-BD72-4B94-24D5-4703A4B71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20EA513-88A2-4792-F337-805A987D66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0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62D559D-5DAC-FF24-641A-B351BFC3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FE578D2-D1D6-8E4C-5055-00905F2F7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DFC1E2-E1C1-45F5-38E1-8B5D69BFA5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46342-A69A-50CA-5C19-376A856BD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3836736-8443-C85A-40A5-5E50F93F7A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0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5EAAB6A-6C75-AA6B-93B8-1F280DD8B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12D9597-D0F4-E90B-0612-19B2A291F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FFF8D9B-7C1B-F48E-2EF3-69A6D387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7CAE0FA-8A47-07EE-09E0-44A00DC13A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F4C32-5C18-6332-7D8F-C1A5A3E40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4A9B449-0437-6709-683D-926196B1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8B3C652C-D20F-D124-5B50-4C4CA8C5FFC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91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96168</TotalTime>
  <Words>28</Words>
  <Application>Microsoft Macintosh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系统字体常规体</vt:lpstr>
      <vt:lpstr>Arial</vt:lpstr>
      <vt:lpstr>Georgia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Bao, Wenxuan</cp:lastModifiedBy>
  <cp:revision>4454</cp:revision>
  <cp:lastPrinted>2019-09-30T03:35:04Z</cp:lastPrinted>
  <dcterms:created xsi:type="dcterms:W3CDTF">2005-12-06T00:19:44Z</dcterms:created>
  <dcterms:modified xsi:type="dcterms:W3CDTF">2023-04-26T20:21:17Z</dcterms:modified>
</cp:coreProperties>
</file>