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86" r:id="rId2"/>
    <p:sldMasterId id="2147483709" r:id="rId3"/>
  </p:sldMasterIdLst>
  <p:notesMasterIdLst>
    <p:notesMasterId r:id="rId6"/>
  </p:notesMasterIdLst>
  <p:handoutMasterIdLst>
    <p:handoutMasterId r:id="rId7"/>
  </p:handoutMasterIdLst>
  <p:sldIdLst>
    <p:sldId id="261" r:id="rId4"/>
    <p:sldId id="855" r:id="rId5"/>
  </p:sldIdLst>
  <p:sldSz cx="9144000" cy="6858000" type="screen4x3"/>
  <p:notesSz cx="7019925" cy="93059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e-sun Seo" initials="JS" lastIdx="1" clrIdx="0"/>
  <p:cmAuthor id="2" name="Tong, Hanghang" initials="TH" lastIdx="1" clrIdx="1">
    <p:extLst>
      <p:ext uri="{19B8F6BF-5375-455C-9EA6-DF929625EA0E}">
        <p15:presenceInfo xmlns:p15="http://schemas.microsoft.com/office/powerpoint/2012/main" userId="S::htong@illinois.edu::3bc981f9-1701-41ac-a634-1d11ad4b3e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2B00"/>
    <a:srgbClr val="FF5600"/>
    <a:srgbClr val="FF9B11"/>
    <a:srgbClr val="FF7401"/>
    <a:srgbClr val="FF0000"/>
    <a:srgbClr val="0000FF"/>
    <a:srgbClr val="006600"/>
    <a:srgbClr val="0432FF"/>
    <a:srgbClr val="FC9308"/>
    <a:srgbClr val="C00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081" autoAdjust="0"/>
    <p:restoredTop sz="80556" autoAdjust="0"/>
  </p:normalViewPr>
  <p:slideViewPr>
    <p:cSldViewPr snapToGrid="0">
      <p:cViewPr>
        <p:scale>
          <a:sx n="81" d="100"/>
          <a:sy n="81" d="100"/>
        </p:scale>
        <p:origin x="1664" y="8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2273" cy="464681"/>
          </a:xfrm>
          <a:prstGeom prst="rect">
            <a:avLst/>
          </a:prstGeom>
        </p:spPr>
        <p:txBody>
          <a:bodyPr vert="horz" lIns="88240" tIns="44120" rIns="88240" bIns="441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129" y="0"/>
            <a:ext cx="3042273" cy="464681"/>
          </a:xfrm>
          <a:prstGeom prst="rect">
            <a:avLst/>
          </a:prstGeom>
        </p:spPr>
        <p:txBody>
          <a:bodyPr vert="horz" lIns="88240" tIns="44120" rIns="88240" bIns="44120" rtlCol="0"/>
          <a:lstStyle>
            <a:lvl1pPr algn="r">
              <a:defRPr sz="1200"/>
            </a:lvl1pPr>
          </a:lstStyle>
          <a:p>
            <a:fld id="{44798C35-8A6C-4669-B8EE-A35EDDA7209F}" type="datetimeFigureOut">
              <a:rPr lang="en-US" smtClean="0"/>
              <a:pPr/>
              <a:t>11/30/19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707"/>
            <a:ext cx="3042273" cy="464681"/>
          </a:xfrm>
          <a:prstGeom prst="rect">
            <a:avLst/>
          </a:prstGeom>
        </p:spPr>
        <p:txBody>
          <a:bodyPr vert="horz" lIns="88240" tIns="44120" rIns="88240" bIns="441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129" y="8839707"/>
            <a:ext cx="3042273" cy="464681"/>
          </a:xfrm>
          <a:prstGeom prst="rect">
            <a:avLst/>
          </a:prstGeom>
        </p:spPr>
        <p:txBody>
          <a:bodyPr vert="horz" lIns="88240" tIns="44120" rIns="88240" bIns="44120" rtlCol="0" anchor="b"/>
          <a:lstStyle>
            <a:lvl1pPr algn="r">
              <a:defRPr sz="1200"/>
            </a:lvl1pPr>
          </a:lstStyle>
          <a:p>
            <a:fld id="{58CE6271-78DE-4702-9874-34628AD802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0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2273" cy="46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78" tIns="46639" rIns="93278" bIns="46639" numCol="1" anchor="t" anchorCtr="0" compatLnSpc="1">
            <a:prstTxWarp prst="textNoShape">
              <a:avLst/>
            </a:prstTxWarp>
          </a:bodyPr>
          <a:lstStyle>
            <a:lvl1pPr defTabSz="932950">
              <a:defRPr sz="13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6129" y="0"/>
            <a:ext cx="3042273" cy="46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78" tIns="46639" rIns="93278" bIns="46639" numCol="1" anchor="t" anchorCtr="0" compatLnSpc="1">
            <a:prstTxWarp prst="textNoShape">
              <a:avLst/>
            </a:prstTxWarp>
          </a:bodyPr>
          <a:lstStyle>
            <a:lvl1pPr algn="r" defTabSz="932950">
              <a:defRPr sz="13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1375" cy="348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2299" y="4420624"/>
            <a:ext cx="5615331" cy="4186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78" tIns="46639" rIns="93278" bIns="466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707"/>
            <a:ext cx="3042273" cy="46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78" tIns="46639" rIns="93278" bIns="46639" numCol="1" anchor="b" anchorCtr="0" compatLnSpc="1">
            <a:prstTxWarp prst="textNoShape">
              <a:avLst/>
            </a:prstTxWarp>
          </a:bodyPr>
          <a:lstStyle>
            <a:lvl1pPr defTabSz="932950">
              <a:defRPr sz="1300"/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6129" y="8839707"/>
            <a:ext cx="3042273" cy="46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78" tIns="46639" rIns="93278" bIns="46639" numCol="1" anchor="b" anchorCtr="0" compatLnSpc="1">
            <a:prstTxWarp prst="textNoShape">
              <a:avLst/>
            </a:prstTxWarp>
          </a:bodyPr>
          <a:lstStyle>
            <a:lvl1pPr algn="r" defTabSz="932950">
              <a:defRPr sz="1300"/>
            </a:lvl1pPr>
          </a:lstStyle>
          <a:p>
            <a:fld id="{010B8656-D7FE-42A6-B960-6CAAC4278E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00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62D23-8896-4EEE-A236-2EE6A1E2D2E7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3155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tif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77975"/>
            <a:ext cx="7772400" cy="1470025"/>
          </a:xfrm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82800" y="3886200"/>
            <a:ext cx="5689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911225" y="6400800"/>
            <a:ext cx="823277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/>
          <a:srcRect l="23756" t="19497" r="23460" b="9471"/>
          <a:stretch/>
        </p:blipFill>
        <p:spPr>
          <a:xfrm>
            <a:off x="8653386" y="6396185"/>
            <a:ext cx="335281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BF5BF3-6D54-8F4F-B25B-97CADC3827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t="10499" r="10761" b="10761"/>
          <a:stretch/>
        </p:blipFill>
        <p:spPr>
          <a:xfrm>
            <a:off x="4330800" y="6393130"/>
            <a:ext cx="485993" cy="485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968685"/>
          </a:xfrm>
          <a:prstGeom prst="rect">
            <a:avLst/>
          </a:prstGeom>
        </p:spPr>
      </p:pic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77977"/>
            <a:ext cx="7772400" cy="1470025"/>
          </a:xfrm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82801" y="3886200"/>
            <a:ext cx="5689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911226" y="6400800"/>
            <a:ext cx="823277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486527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i="0">
                <a:solidFill>
                  <a:srgbClr val="808080"/>
                </a:solidFill>
              </a:defRPr>
            </a:lvl1pPr>
          </a:lstStyle>
          <a:p>
            <a:fld id="{76A53FA4-CC52-4B48-B160-DD8253CF34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DE49E-54B6-7B4C-9594-853D6E769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t="10499" r="10761" b="10761"/>
          <a:stretch/>
        </p:blipFill>
        <p:spPr>
          <a:xfrm>
            <a:off x="4330800" y="6393130"/>
            <a:ext cx="485993" cy="485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51C8C3-45C2-284F-93EA-15AE266C8B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23756" t="19497" r="23460" b="9471"/>
          <a:stretch/>
        </p:blipFill>
        <p:spPr>
          <a:xfrm>
            <a:off x="8653386" y="6396185"/>
            <a:ext cx="335281" cy="45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486527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i="0">
                <a:solidFill>
                  <a:srgbClr val="808080"/>
                </a:solidFill>
              </a:defRPr>
            </a:lvl1pPr>
          </a:lstStyle>
          <a:p>
            <a:fld id="{76A53FA4-CC52-4B48-B160-DD8253CF34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AE61617-028B-414E-B520-C25161B3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953"/>
            <a:ext cx="8229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486527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i="0">
                <a:solidFill>
                  <a:srgbClr val="808080"/>
                </a:solidFill>
              </a:defRPr>
            </a:lvl1pPr>
          </a:lstStyle>
          <a:p>
            <a:fld id="{76A53FA4-CC52-4B48-B160-DD8253CF3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33450"/>
            <a:ext cx="4038600" cy="51069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486527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i="0">
                <a:solidFill>
                  <a:srgbClr val="808080"/>
                </a:solidFill>
              </a:defRPr>
            </a:lvl1pPr>
          </a:lstStyle>
          <a:p>
            <a:fld id="{76A53FA4-CC52-4B48-B160-DD8253CF34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37940CD-0D65-E043-90F2-602AD202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953"/>
            <a:ext cx="8229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1" y="6486527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i="0">
                <a:solidFill>
                  <a:srgbClr val="808080"/>
                </a:solidFill>
              </a:defRPr>
            </a:lvl1pPr>
          </a:lstStyle>
          <a:p>
            <a:fld id="{76A53FA4-CC52-4B48-B160-DD8253CF34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0F2576D-A12E-7E40-AAC1-D36D9CD71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953"/>
            <a:ext cx="8229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486527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i="0">
                <a:solidFill>
                  <a:srgbClr val="808080"/>
                </a:solidFill>
              </a:defRPr>
            </a:lvl1pPr>
          </a:lstStyle>
          <a:p>
            <a:fld id="{76A53FA4-CC52-4B48-B160-DD8253CF34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C2A18B-2214-8945-A088-6F44CA403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953"/>
            <a:ext cx="8229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486527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i="0">
                <a:solidFill>
                  <a:srgbClr val="808080"/>
                </a:solidFill>
              </a:defRPr>
            </a:lvl1pPr>
          </a:lstStyle>
          <a:p>
            <a:fld id="{76A53FA4-CC52-4B48-B160-DD8253CF34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2E283B-8EC1-5B46-98F8-10BE26D2F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953"/>
            <a:ext cx="8229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33450"/>
            <a:ext cx="4038600" cy="5106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486527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i="0">
                <a:solidFill>
                  <a:srgbClr val="808080"/>
                </a:solidFill>
              </a:defRPr>
            </a:lvl1pPr>
          </a:lstStyle>
          <a:p>
            <a:fld id="{76A53FA4-CC52-4B48-B160-DD8253CF34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E4BCB4-B5D1-534A-80B9-4C733608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953"/>
            <a:ext cx="8229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8675" y="933450"/>
            <a:ext cx="4038600" cy="2476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8675" y="3562350"/>
            <a:ext cx="4038600" cy="247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486527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i="0">
                <a:solidFill>
                  <a:srgbClr val="808080"/>
                </a:solidFill>
              </a:defRPr>
            </a:lvl1pPr>
          </a:lstStyle>
          <a:p>
            <a:fld id="{76A53FA4-CC52-4B48-B160-DD8253CF34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85417D-26E6-014A-B449-EB7B2504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953"/>
            <a:ext cx="8229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7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2E40E4-BDBB-C942-B8F0-9861DB900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953"/>
            <a:ext cx="8229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334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77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521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90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347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567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559527"/>
            <a:ext cx="4768200" cy="1730075"/>
          </a:xfrm>
          <a:prstGeom prst="rect">
            <a:avLst/>
          </a:prstGeom>
        </p:spPr>
        <p:txBody>
          <a:bodyPr/>
          <a:lstStyle>
            <a:lvl1pPr algn="l">
              <a:defRPr b="1" baseline="0">
                <a:solidFill>
                  <a:srgbClr val="FA6300"/>
                </a:solidFill>
              </a:defRPr>
            </a:lvl1pPr>
          </a:lstStyle>
          <a:p>
            <a:r>
              <a:rPr lang="en-US" dirty="0"/>
              <a:t>Title Here: Tell Your Illinois Story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228601" y="2382840"/>
            <a:ext cx="4768850" cy="942975"/>
          </a:xfrm>
          <a:prstGeom prst="rect">
            <a:avLst/>
          </a:prstGeom>
        </p:spPr>
        <p:txBody>
          <a:bodyPr/>
          <a:lstStyle>
            <a:lvl1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131F33"/>
                </a:solidFill>
                <a:latin typeface="+mn-lt"/>
                <a:ea typeface="+mn-ea"/>
                <a:cs typeface="Georgia"/>
              </a:rPr>
              <a:t>Name  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131F33"/>
                </a:solidFill>
                <a:latin typeface="+mn-lt"/>
                <a:ea typeface="+mn-ea"/>
                <a:cs typeface="Georgia"/>
              </a:rPr>
              <a:t>Date</a:t>
            </a:r>
          </a:p>
          <a:p>
            <a:pPr lvl="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5B3F4-CE41-F746-9F51-A6E6A503116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187" y="6537960"/>
            <a:ext cx="1843813" cy="320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327CBE-79EA-954D-AF62-93B3F214E6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t="10499" r="10761" b="10761"/>
          <a:stretch/>
        </p:blipFill>
        <p:spPr>
          <a:xfrm>
            <a:off x="0" y="6393130"/>
            <a:ext cx="485993" cy="4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060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773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463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1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446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>
                <a:solidFill>
                  <a:srgbClr val="131F33"/>
                </a:solidFill>
              </a:rPr>
              <a:t>Click to edit Master title style</a:t>
            </a:r>
            <a:endParaRPr lang="en-US" dirty="0">
              <a:solidFill>
                <a:srgbClr val="131F33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2"/>
            <a:ext cx="8305800" cy="4525963"/>
          </a:xfrm>
          <a:prstGeom prst="rect">
            <a:avLst/>
          </a:prstGeom>
        </p:spPr>
        <p:txBody>
          <a:bodyPr/>
          <a:lstStyle/>
          <a:p>
            <a:pPr lvl="0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Click to edit Master text styles</a:t>
            </a:r>
          </a:p>
          <a:p>
            <a:pPr lvl="1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Second level</a:t>
            </a:r>
          </a:p>
          <a:p>
            <a:pPr lvl="2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Third level</a:t>
            </a:r>
          </a:p>
          <a:p>
            <a:pPr lvl="3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Fourth level</a:t>
            </a:r>
          </a:p>
          <a:p>
            <a:pPr lvl="4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Fifth level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C09BF1E-A7C5-4644-9DEF-65CEBF00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0ECC946-8B58-4E4E-BE85-FD76DF875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C732A3B-D82F-4BA9-9FCA-022D8800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76B8A7-413E-D940-9482-08C1992F15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0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953"/>
            <a:ext cx="8229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33450"/>
            <a:ext cx="4038600" cy="5106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116367-C41C-D747-B7C4-2A4DED4B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953"/>
            <a:ext cx="8229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B3592E-2E96-0847-A677-E10412BC0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953"/>
            <a:ext cx="8229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58B505-4133-3C45-956A-89C415BD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953"/>
            <a:ext cx="8229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33450"/>
            <a:ext cx="4038600" cy="510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4B6137D-996F-D74E-8B9C-91A72129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953"/>
            <a:ext cx="8229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8675" y="933450"/>
            <a:ext cx="40386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8675" y="3562350"/>
            <a:ext cx="4038600" cy="247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505834-F10B-6D45-9601-8F0DF5A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953"/>
            <a:ext cx="8229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tif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2.tiff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1"/>
            <a:ext cx="9144000" cy="8128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-9207"/>
            <a:ext cx="8229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7675" y="933450"/>
            <a:ext cx="8229600" cy="510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Line 14"/>
          <p:cNvSpPr>
            <a:spLocks noChangeShapeType="1"/>
          </p:cNvSpPr>
          <p:nvPr userDrawn="1"/>
        </p:nvSpPr>
        <p:spPr bwMode="auto">
          <a:xfrm>
            <a:off x="911225" y="6400800"/>
            <a:ext cx="823277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5E84ED-659E-4743-A2BD-B7EE844C97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/>
          <a:srcRect l="23756" t="19497" r="23460" b="9471"/>
          <a:stretch/>
        </p:blipFill>
        <p:spPr>
          <a:xfrm>
            <a:off x="8653386" y="6396185"/>
            <a:ext cx="335281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448F23-348F-7B44-8F05-4483D0C058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t="10499" r="10761" b="10761"/>
          <a:stretch/>
        </p:blipFill>
        <p:spPr>
          <a:xfrm>
            <a:off x="4330800" y="6393130"/>
            <a:ext cx="485993" cy="4859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/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SzPct val="110000"/>
        <a:buFont typeface="Wingdings" pitchFamily="2" charset="2"/>
        <a:buChar char="§"/>
        <a:defRPr sz="3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SzPct val="90000"/>
        <a:buFont typeface="Arial" charset="0"/>
        <a:buChar char="–"/>
        <a:defRPr sz="28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4pPr>
      <a:lvl5pPr marL="2057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811213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-9207"/>
            <a:ext cx="8229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7675" y="933450"/>
            <a:ext cx="8229600" cy="510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911226" y="6400800"/>
            <a:ext cx="823277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486527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i="0">
                <a:solidFill>
                  <a:srgbClr val="808080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6A53FA4-CC52-4B48-B160-DD8253CF3485}" type="slidenum">
              <a:rPr lang="en-US" smtClean="0">
                <a:latin typeface="Arial"/>
                <a:cs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latin typeface="Arial"/>
              <a:cs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A9992D-1849-A340-818B-2A29B5D8EC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/>
          <a:srcRect l="23756" t="19497" r="23460" b="9471"/>
          <a:stretch/>
        </p:blipFill>
        <p:spPr>
          <a:xfrm>
            <a:off x="8653386" y="6396185"/>
            <a:ext cx="335281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113813-2BC8-6B44-A127-2A66CC0A1E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t="10499" r="10761" b="10761"/>
          <a:stretch/>
        </p:blipFill>
        <p:spPr>
          <a:xfrm>
            <a:off x="4330800" y="6393130"/>
            <a:ext cx="485993" cy="4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FF0000"/>
          </a:solidFill>
          <a:effectLst/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257175" indent="-2571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SzPct val="110000"/>
        <a:buFont typeface="Wingdings" pitchFamily="2" charset="2"/>
        <a:buChar char="§"/>
        <a:defRPr sz="24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SzPct val="90000"/>
        <a:buFont typeface="Arial" charset="0"/>
        <a:buChar char="–"/>
        <a:defRPr sz="21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2pPr>
      <a:lvl3pPr marL="8572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8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3pPr>
      <a:lvl4pPr marL="12001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5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4pPr>
      <a:lvl5pPr marL="15430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5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5pPr>
      <a:lvl6pPr marL="18859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2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08" r:id="rId8"/>
    <p:sldLayoutId id="2147483717" r:id="rId9"/>
    <p:sldLayoutId id="2147483718" r:id="rId10"/>
    <p:sldLayoutId id="2147483719" r:id="rId11"/>
    <p:sldLayoutId id="2147483720" r:id="rId12"/>
    <p:sldLayoutId id="214748372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3830510-3DC2-D245-837A-D27B467374BC}"/>
              </a:ext>
            </a:extLst>
          </p:cNvPr>
          <p:cNvSpPr txBox="1">
            <a:spLocks/>
          </p:cNvSpPr>
          <p:nvPr/>
        </p:nvSpPr>
        <p:spPr>
          <a:xfrm>
            <a:off x="0" y="944959"/>
            <a:ext cx="9144000" cy="147002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FA6300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sz="4800" b="1" dirty="0" err="1">
                <a:solidFill>
                  <a:srgbClr val="FF0000"/>
                </a:solidFill>
                <a:cs typeface="Calibri"/>
              </a:rPr>
              <a:t>iSAIL</a:t>
            </a:r>
            <a:r>
              <a:rPr lang="en-US" sz="4800" b="1" dirty="0">
                <a:solidFill>
                  <a:srgbClr val="FF0000"/>
                </a:solidFill>
                <a:cs typeface="Calibri"/>
              </a:rPr>
              <a:t> Lab Presentation Template</a:t>
            </a:r>
            <a:endParaRPr lang="en-US" sz="4800" b="1" dirty="0">
              <a:solidFill>
                <a:srgbClr val="FF2B00"/>
              </a:solidFill>
              <a:latin typeface="Calibri"/>
              <a:cs typeface="Calibri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B5EE68E-98EF-3C4A-AF8A-3095D57DECD6}"/>
              </a:ext>
            </a:extLst>
          </p:cNvPr>
          <p:cNvSpPr txBox="1">
            <a:spLocks/>
          </p:cNvSpPr>
          <p:nvPr/>
        </p:nvSpPr>
        <p:spPr>
          <a:xfrm>
            <a:off x="1287159" y="2503977"/>
            <a:ext cx="6532364" cy="1752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dirty="0" err="1">
                <a:solidFill>
                  <a:srgbClr val="002060"/>
                </a:solidFill>
              </a:rPr>
              <a:t>Jingrui</a:t>
            </a:r>
            <a:r>
              <a:rPr lang="en-US" dirty="0">
                <a:solidFill>
                  <a:srgbClr val="002060"/>
                </a:solidFill>
              </a:rPr>
              <a:t> He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0" indent="0" algn="ctr" fontAlgn="auto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2060"/>
                </a:solidFill>
              </a:rPr>
              <a:t>University of Illinois at Urbana-Champaign</a:t>
            </a:r>
          </a:p>
          <a:p>
            <a:pPr marL="0" indent="0" algn="ctr" fontAlgn="auto">
              <a:spcAft>
                <a:spcPts val="0"/>
              </a:spcAft>
              <a:buNone/>
            </a:pPr>
            <a:r>
              <a:rPr lang="en-US" altLang="zh-CN" sz="2400" dirty="0" err="1">
                <a:solidFill>
                  <a:srgbClr val="002060"/>
                </a:solidFill>
              </a:rPr>
              <a:t>jingrui@Illinois.edu</a:t>
            </a:r>
            <a:r>
              <a:rPr lang="en-US" altLang="zh-CN" sz="2400" dirty="0">
                <a:solidFill>
                  <a:srgbClr val="002060"/>
                </a:solidFill>
              </a:rPr>
              <a:t>, http://</a:t>
            </a:r>
            <a:r>
              <a:rPr lang="en-US" altLang="zh-CN" sz="2400" dirty="0" err="1">
                <a:solidFill>
                  <a:srgbClr val="002060"/>
                </a:solidFill>
              </a:rPr>
              <a:t>hejingrui.org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algn="ctr" fontAlgn="auto">
              <a:spcAft>
                <a:spcPts val="0"/>
              </a:spcAft>
            </a:pPr>
            <a:endParaRPr lang="en-US" altLang="zh-CN" sz="2400" dirty="0"/>
          </a:p>
          <a:p>
            <a:pPr algn="ctr" fontAlgn="auto">
              <a:spcAft>
                <a:spcPts val="0"/>
              </a:spcAft>
            </a:pPr>
            <a:endParaRPr lang="en-US" altLang="zh-CN" sz="2400" dirty="0"/>
          </a:p>
          <a:p>
            <a:pPr algn="ctr" fontAlgn="auto"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08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- </a:t>
            </a:r>
            <a:fld id="{5702A24C-C4CD-4510-A1DD-CEB556D2535A}" type="slidenum">
              <a:rPr lang="en-US" smtClean="0"/>
              <a:pPr>
                <a:defRPr/>
              </a:pPr>
              <a:t>2</a:t>
            </a:fld>
            <a:r>
              <a:rPr lang="en-US" dirty="0"/>
              <a:t> -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4ADB1E-8173-2743-9AF2-E487AC26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your official template</a:t>
            </a:r>
          </a:p>
        </p:txBody>
      </p:sp>
    </p:spTree>
    <p:extLst>
      <p:ext uri="{BB962C8B-B14F-4D97-AF65-F5344CB8AC3E}">
        <p14:creationId xmlns:p14="http://schemas.microsoft.com/office/powerpoint/2010/main" val="309800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145"/>
    </mc:Choice>
    <mc:Fallback xmlns="">
      <p:transition spd="slow" advTm="29145"/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96079</TotalTime>
  <Words>31</Words>
  <Application>Microsoft Macintosh PowerPoint</Application>
  <PresentationFormat>On-screen Show (4:3)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等线</vt:lpstr>
      <vt:lpstr>宋体</vt:lpstr>
      <vt:lpstr>Arial</vt:lpstr>
      <vt:lpstr>Calibri</vt:lpstr>
      <vt:lpstr>Calibri Light</vt:lpstr>
      <vt:lpstr>Georgia</vt:lpstr>
      <vt:lpstr>Wingdings</vt:lpstr>
      <vt:lpstr>Default Design</vt:lpstr>
      <vt:lpstr>2_Default Design</vt:lpstr>
      <vt:lpstr>Office Theme</vt:lpstr>
      <vt:lpstr>PowerPoint Presentation</vt:lpstr>
      <vt:lpstr>This is your official template</vt:lpstr>
    </vt:vector>
  </TitlesOfParts>
  <Company>Arizona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Desktop Systems Technology</dc:creator>
  <cp:lastModifiedBy>He, Jing Rui</cp:lastModifiedBy>
  <cp:revision>4451</cp:revision>
  <cp:lastPrinted>2019-09-30T03:35:04Z</cp:lastPrinted>
  <dcterms:created xsi:type="dcterms:W3CDTF">2005-12-06T00:19:44Z</dcterms:created>
  <dcterms:modified xsi:type="dcterms:W3CDTF">2019-11-30T19:41:42Z</dcterms:modified>
</cp:coreProperties>
</file>