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6" r:id="rId2"/>
    <p:sldMasterId id="2147483709" r:id="rId3"/>
  </p:sldMasterIdLst>
  <p:notesMasterIdLst>
    <p:notesMasterId r:id="rId6"/>
  </p:notesMasterIdLst>
  <p:handoutMasterIdLst>
    <p:handoutMasterId r:id="rId7"/>
  </p:handoutMasterIdLst>
  <p:sldIdLst>
    <p:sldId id="261" r:id="rId4"/>
    <p:sldId id="855" r:id="rId5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/>
  <p:cmAuthor id="2" name="Tong, Hanghang" initials="TH" lastIdx="1" clrIdx="1">
    <p:extLst>
      <p:ext uri="{19B8F6BF-5375-455C-9EA6-DF929625EA0E}">
        <p15:presenceInfo xmlns:p15="http://schemas.microsoft.com/office/powerpoint/2012/main" userId="S::htong@illinois.edu::3bc981f9-1701-41ac-a634-1d11ad4b3e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B00"/>
    <a:srgbClr val="FF5600"/>
    <a:srgbClr val="FF9B11"/>
    <a:srgbClr val="FF7401"/>
    <a:srgbClr val="FF0000"/>
    <a:srgbClr val="0000FF"/>
    <a:srgbClr val="006600"/>
    <a:srgbClr val="0432FF"/>
    <a:srgbClr val="FC9308"/>
    <a:srgbClr val="C0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80556" autoAdjust="0"/>
  </p:normalViewPr>
  <p:slideViewPr>
    <p:cSldViewPr snapToGrid="0">
      <p:cViewPr varScale="1">
        <p:scale>
          <a:sx n="100" d="100"/>
          <a:sy n="100" d="100"/>
        </p:scale>
        <p:origin x="245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29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29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129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299" y="4420624"/>
            <a:ext cx="5615331" cy="418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129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5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19674-3D3E-FC4C-9FD4-0268306BF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8361184" y="30291"/>
            <a:ext cx="760592" cy="760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968685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7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1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911226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6A052-506F-A54B-ADEC-9EBDBDFBD9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8361184" y="30291"/>
            <a:ext cx="760592" cy="760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61617-028B-414E-B520-C25161B3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7940CD-0D65-E043-90F2-602AD20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F2576D-A12E-7E40-AAC1-D36D9CD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C2A18B-2214-8945-A088-6F44CA4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2E283B-8EC1-5B46-98F8-10BE26D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E4BCB4-B5D1-534A-80B9-4C733608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85417D-26E6-014A-B449-EB7B2504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2E40E4-BDBB-C942-B8F0-9861DB90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3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2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4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6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59527"/>
            <a:ext cx="4768200" cy="1730075"/>
          </a:xfrm>
          <a:prstGeom prst="rect">
            <a:avLst/>
          </a:prstGeom>
        </p:spPr>
        <p:txBody>
          <a:bodyPr/>
          <a:lstStyle>
            <a:lvl1pPr algn="l">
              <a:defRPr b="1"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1" y="2382840"/>
            <a:ext cx="4768850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B3F4-CE41-F746-9F51-A6E6A50311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87" y="6537960"/>
            <a:ext cx="1843813" cy="320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47535-76E4-B24A-A9E6-13A338FE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8361184" y="30291"/>
            <a:ext cx="760592" cy="7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6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7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4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C09BF1E-A7C5-4644-9DEF-65CEBF00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ECC946-8B58-4E4E-BE85-FD76DF87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732A3B-D82F-4BA9-9FCA-022D880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76B8A7-413E-D940-9482-08C1992F1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116367-C41C-D747-B7C4-2A4DED4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3592E-2E96-0847-A677-E10412B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58B505-4133-3C45-956A-89C415BD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B6137D-996F-D74E-8B9C-91A72129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05834-F10B-6D45-9601-8F0DF5A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95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"/>
            <a:ext cx="9144000" cy="8128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-9207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5094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48F23-348F-7B44-8F05-4483D0C05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8361184" y="30291"/>
            <a:ext cx="760592" cy="760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811213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-9207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911226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7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6A53FA4-CC52-4B48-B160-DD8253CF3485}" type="slidenum">
              <a:rPr lang="en-US" smtClean="0">
                <a:latin typeface="Arial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2E15A-315C-6744-8C34-CDFEB7D80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8361184" y="30291"/>
            <a:ext cx="760592" cy="7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24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1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18859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08" r:id="rId8"/>
    <p:sldLayoutId id="2147483717" r:id="rId9"/>
    <p:sldLayoutId id="2147483718" r:id="rId10"/>
    <p:sldLayoutId id="2147483719" r:id="rId11"/>
    <p:sldLayoutId id="2147483720" r:id="rId12"/>
    <p:sldLayoutId id="214748372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830510-3DC2-D245-837A-D27B467374BC}"/>
              </a:ext>
            </a:extLst>
          </p:cNvPr>
          <p:cNvSpPr txBox="1">
            <a:spLocks/>
          </p:cNvSpPr>
          <p:nvPr/>
        </p:nvSpPr>
        <p:spPr>
          <a:xfrm>
            <a:off x="0" y="944959"/>
            <a:ext cx="9144000" cy="14700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A63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4800" b="1" dirty="0" err="1">
                <a:solidFill>
                  <a:srgbClr val="FF0000"/>
                </a:solidFill>
                <a:cs typeface="Calibri"/>
              </a:rPr>
              <a:t>iSAIL</a:t>
            </a:r>
            <a:r>
              <a:rPr lang="en-US" sz="4800" b="1" dirty="0">
                <a:solidFill>
                  <a:srgbClr val="FF0000"/>
                </a:solidFill>
                <a:cs typeface="Calibri"/>
              </a:rPr>
              <a:t> Lab Presentation Template</a:t>
            </a:r>
            <a:endParaRPr lang="en-US" sz="4800" b="1" dirty="0">
              <a:solidFill>
                <a:srgbClr val="FF2B00"/>
              </a:solidFill>
              <a:latin typeface="Calibri"/>
              <a:cs typeface="Calibri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5EE68E-98EF-3C4A-AF8A-3095D57DECD6}"/>
              </a:ext>
            </a:extLst>
          </p:cNvPr>
          <p:cNvSpPr txBox="1">
            <a:spLocks/>
          </p:cNvSpPr>
          <p:nvPr/>
        </p:nvSpPr>
        <p:spPr>
          <a:xfrm>
            <a:off x="1287159" y="2503977"/>
            <a:ext cx="6532364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</a:rPr>
              <a:t>Jingrui</a:t>
            </a:r>
            <a:r>
              <a:rPr lang="en-US" dirty="0">
                <a:solidFill>
                  <a:srgbClr val="002060"/>
                </a:solidFill>
              </a:rPr>
              <a:t> He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University of Illinois at Urbana-Champaign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2060"/>
                </a:solidFill>
              </a:rPr>
              <a:t>jingrui@Illinois.edu</a:t>
            </a:r>
            <a:r>
              <a:rPr lang="en-US" altLang="zh-CN" sz="2400" dirty="0">
                <a:solidFill>
                  <a:srgbClr val="002060"/>
                </a:solidFill>
              </a:rPr>
              <a:t>, http://</a:t>
            </a:r>
            <a:r>
              <a:rPr lang="en-US" altLang="zh-CN" sz="2400" dirty="0" err="1">
                <a:solidFill>
                  <a:srgbClr val="002060"/>
                </a:solidFill>
              </a:rPr>
              <a:t>hejingrui.org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algn="ctr" fontAlgn="auto">
              <a:spcAft>
                <a:spcPts val="0"/>
              </a:spcAft>
            </a:pPr>
            <a:endParaRPr lang="en-US" altLang="zh-CN" sz="2400" dirty="0"/>
          </a:p>
          <a:p>
            <a:pPr algn="ctr" fontAlgn="auto">
              <a:spcAft>
                <a:spcPts val="0"/>
              </a:spcAft>
            </a:pPr>
            <a:endParaRPr lang="en-US" altLang="zh-CN" sz="2400" dirty="0"/>
          </a:p>
          <a:p>
            <a:pPr algn="ctr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8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your official template</a:t>
            </a:r>
          </a:p>
        </p:txBody>
      </p:sp>
    </p:spTree>
    <p:extLst>
      <p:ext uri="{BB962C8B-B14F-4D97-AF65-F5344CB8AC3E}">
        <p14:creationId xmlns:p14="http://schemas.microsoft.com/office/powerpoint/2010/main" val="30980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96086</TotalTime>
  <Words>31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Wingdings</vt:lpstr>
      <vt:lpstr>Default Design</vt:lpstr>
      <vt:lpstr>2_Default Design</vt:lpstr>
      <vt:lpstr>Office Theme</vt:lpstr>
      <vt:lpstr>PowerPoint Presentation</vt:lpstr>
      <vt:lpstr>This is your official template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Fu, Dongqi</cp:lastModifiedBy>
  <cp:revision>4454</cp:revision>
  <cp:lastPrinted>2019-09-30T03:35:04Z</cp:lastPrinted>
  <dcterms:created xsi:type="dcterms:W3CDTF">2005-12-06T00:19:44Z</dcterms:created>
  <dcterms:modified xsi:type="dcterms:W3CDTF">2021-06-19T02:54:19Z</dcterms:modified>
</cp:coreProperties>
</file>