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FA843-1BD0-46A1-9A86-C0E12814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BD0B4E-52C8-47B8-A210-87950DE8E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973D5-E8A3-41A5-B95B-91BE5A5D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9D42-712D-4AF8-95AD-3848352A3D75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DA105C-B45A-40C1-BD48-7C427064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091C16-1787-4AA3-BF26-52C824F4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78A-7BC5-4514-88F7-F4D9538636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161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2616E-9C1B-4ADB-8BE3-0B874991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CB69E4-F342-44A8-A984-E58EB1EFC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AE4AE8-05BD-4D51-9107-7C17FAA0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9D42-712D-4AF8-95AD-3848352A3D75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94748B-3178-4FF1-B874-17711590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C58C9-2CF4-486D-87CF-25CBF606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78A-7BC5-4514-88F7-F4D9538636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339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502457-EB8B-48F5-A01B-CA7B75FAC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DC5565-D054-4BB1-B7F3-9D0FDF4D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F4CF7F-D6CA-483B-AF15-6FD37212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9D42-712D-4AF8-95AD-3848352A3D75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3AA58-9325-4C6D-A5FE-E86AFE64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59CDDE-46B3-41C3-900E-FC5DB804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78A-7BC5-4514-88F7-F4D9538636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529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757C4-2E7F-4F8A-8D1B-DF1DF026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A1355-D23C-4C92-8011-F736B488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577D73-751D-4B1C-9726-B403D60E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9D42-712D-4AF8-95AD-3848352A3D75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F346AF-9319-42F8-851B-08E3115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545B81-ECCB-44F9-9A90-1EDD046E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78A-7BC5-4514-88F7-F4D9538636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751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3FB23-4C11-4438-AA27-023BD921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841266-DCB1-47A7-8B6D-831270A01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17D86-0EB3-4EBD-A563-67F845B5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9D42-712D-4AF8-95AD-3848352A3D75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58485E-418F-4E7C-A6B7-F11019EA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0343A3-3BFC-4E32-9A88-30133172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78A-7BC5-4514-88F7-F4D9538636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29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3C03E-BB4D-424D-AE4E-E97C8833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0AD7B-DE49-4D66-A61E-F8DBC99E0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1D453C-6CA8-40DD-8DAF-6F1F767DB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FD3F96-C899-4226-8221-5BC82E03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9D42-712D-4AF8-95AD-3848352A3D75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D11898-EC45-4C90-936A-5C00846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C21833-B2EF-44BE-BF42-A247D550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78A-7BC5-4514-88F7-F4D9538636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790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1627F-A2CC-4A59-BA2E-AAA7D665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46A0EA-0A4B-4F07-86A4-EBEC35C2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61485E-FAF5-46D8-9B2F-2E3B34884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ECF290-3ACC-41D9-93FE-BA0FFE8A6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1AC802-F7D5-4D07-9249-B034E6888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EE10CD-838D-42B1-821B-E6F57AE1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9D42-712D-4AF8-95AD-3848352A3D75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E8F8F0-DA92-4D23-80BB-3AB24DFE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86B122-5DE8-4C1B-97E1-71BFB1F2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78A-7BC5-4514-88F7-F4D9538636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97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6553D-C443-4BFC-AC68-D6862D91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4BB7E9-7ED3-4489-B9CB-E24F301A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9D42-712D-4AF8-95AD-3848352A3D75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28C2E6-B49B-4E93-8BC5-27790E62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78EE9F-0971-4E37-8EF1-031322F6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78A-7BC5-4514-88F7-F4D9538636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29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4AA8C3-6364-44ED-B542-36C42179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9D42-712D-4AF8-95AD-3848352A3D75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D74555-8F2A-4B5A-A7E6-4FF8CE6C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68FB3C-53F1-46DF-82A1-F78FB1A4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78A-7BC5-4514-88F7-F4D9538636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907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797FC-396F-4D46-9F10-77864213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BE2AE-13B0-4338-B8B5-35A7601C6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458A9C-65B5-44CF-86CB-DBC563986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887D84-0F23-4003-B966-44E8A29C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9D42-712D-4AF8-95AD-3848352A3D75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FE9BD1-36CC-439B-84B4-A8489747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DF9893-4973-460F-8804-8B71B3DB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78A-7BC5-4514-88F7-F4D9538636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601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0061E-7CBE-4623-9860-5E9D3266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A6BBD7-D793-4A01-9EA0-5F3CE7A7B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19A5C3-62CF-4F7A-BA1E-72DE88061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FA0ECC-547B-4B63-82EE-AA5AA843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9D42-712D-4AF8-95AD-3848352A3D75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F4F110-6539-4F71-98C2-8A7B18A2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4DFAF8-3154-4109-91AF-8351C37B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78A-7BC5-4514-88F7-F4D9538636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406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7F030B-7C3B-4F23-9CCE-C0429D49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9A3281-315E-4515-AD85-F41946BCA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9442A9-EB92-4F56-BF26-6D76779B5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B9D42-712D-4AF8-95AD-3848352A3D75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3EAC91-FFCD-4888-BB47-98A1933B4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E60EA1-A44F-42C5-8133-E3E686770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D78A-7BC5-4514-88F7-F4D9538636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311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BE412-F04A-4472-87CE-BB371C238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Presentación 1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2E21E9-4EA6-407C-B7EB-DD78486AB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951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41DDC-4E53-4BDD-8CCB-E1EC955E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Título 1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BCBBA7-76DE-40A5-AFDC-BB585921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6925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1</vt:lpstr>
      <vt:lpstr>Título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1</dc:title>
  <dc:creator>usuario fadp</dc:creator>
  <cp:lastModifiedBy>usuario fadp</cp:lastModifiedBy>
  <cp:revision>1</cp:revision>
  <dcterms:created xsi:type="dcterms:W3CDTF">2020-02-18T21:45:22Z</dcterms:created>
  <dcterms:modified xsi:type="dcterms:W3CDTF">2020-02-18T21:45:44Z</dcterms:modified>
</cp:coreProperties>
</file>