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6" r:id="rId4"/>
    <p:sldId id="260" r:id="rId5"/>
    <p:sldId id="284" r:id="rId6"/>
    <p:sldId id="281" r:id="rId7"/>
    <p:sldId id="283" r:id="rId8"/>
    <p:sldId id="270" r:id="rId9"/>
    <p:sldId id="271" r:id="rId10"/>
    <p:sldId id="272" r:id="rId11"/>
    <p:sldId id="275" r:id="rId12"/>
    <p:sldId id="276" r:id="rId13"/>
    <p:sldId id="285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3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805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821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B9C5-7195-4394-82A7-5D0945FFB78B}" type="datetimeFigureOut">
              <a:rPr lang="es-PE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B0EF-8E5F-4C4B-8D46-4B3A1CBD3D3B}" type="slidenum">
              <a:rPr lang="es-PE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0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B9C5-7195-4394-82A7-5D0945FFB78B}" type="datetimeFigureOut">
              <a:rPr lang="es-PE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B0EF-8E5F-4C4B-8D46-4B3A1CBD3D3B}" type="slidenum">
              <a:rPr lang="es-PE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8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B9C5-7195-4394-82A7-5D0945FFB78B}" type="datetimeFigureOut">
              <a:rPr lang="es-PE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B0EF-8E5F-4C4B-8D46-4B3A1CBD3D3B}" type="slidenum">
              <a:rPr lang="es-PE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7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B9C5-7195-4394-82A7-5D0945FFB78B}" type="datetimeFigureOut">
              <a:rPr lang="es-PE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B0EF-8E5F-4C4B-8D46-4B3A1CBD3D3B}" type="slidenum">
              <a:rPr lang="es-PE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0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B9C5-7195-4394-82A7-5D0945FFB78B}" type="datetimeFigureOut">
              <a:rPr lang="es-PE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B0EF-8E5F-4C4B-8D46-4B3A1CBD3D3B}" type="slidenum">
              <a:rPr lang="es-PE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59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B9C5-7195-4394-82A7-5D0945FFB78B}" type="datetimeFigureOut">
              <a:rPr lang="es-PE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B0EF-8E5F-4C4B-8D46-4B3A1CBD3D3B}" type="slidenum">
              <a:rPr lang="es-PE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69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B9C5-7195-4394-82A7-5D0945FFB78B}" type="datetimeFigureOut">
              <a:rPr lang="es-PE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B0EF-8E5F-4C4B-8D46-4B3A1CBD3D3B}" type="slidenum">
              <a:rPr lang="es-PE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04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B9C5-7195-4394-82A7-5D0945FFB78B}" type="datetimeFigureOut">
              <a:rPr lang="es-PE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B0EF-8E5F-4C4B-8D46-4B3A1CBD3D3B}" type="slidenum">
              <a:rPr lang="es-PE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151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B9C5-7195-4394-82A7-5D0945FFB78B}" type="datetimeFigureOut">
              <a:rPr lang="es-PE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B0EF-8E5F-4C4B-8D46-4B3A1CBD3D3B}" type="slidenum">
              <a:rPr lang="es-PE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5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B9C5-7195-4394-82A7-5D0945FFB78B}" type="datetimeFigureOut">
              <a:rPr lang="es-PE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B0EF-8E5F-4C4B-8D46-4B3A1CBD3D3B}" type="slidenum">
              <a:rPr lang="es-PE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02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B9C5-7195-4394-82A7-5D0945FFB78B}" type="datetimeFigureOut">
              <a:rPr lang="es-PE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B0EF-8E5F-4C4B-8D46-4B3A1CBD3D3B}" type="slidenum">
              <a:rPr lang="es-PE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68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630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611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563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4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05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837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F86A-18E6-4FB3-8905-EA5E901ED4A3}" type="datetimeFigureOut">
              <a:rPr lang="es-PE" smtClean="0"/>
              <a:t>27/07/2017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2A8D-D4E2-4F77-A8AF-701CC3DD063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123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B9C5-7195-4394-82A7-5D0945FFB78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27/07/2017</a:t>
            </a:fld>
            <a:endParaRPr lang="es-PE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B0EF-8E5F-4C4B-8D46-4B3A1CBD3D3B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8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32812" y="5609831"/>
            <a:ext cx="825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DISEÑO E INNOVACIÓN TECNOLOGICA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59602" y="6302327"/>
            <a:ext cx="699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ORGANIZACIÓN DEL TIEMPO DE LOS ESTUDIANTES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0" y="6302327"/>
            <a:ext cx="119294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7993711" y="930978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Integrantes: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Meza </a:t>
            </a:r>
            <a:r>
              <a:rPr lang="es-P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Huanaco</a:t>
            </a:r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, </a:t>
            </a:r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Daniel Junior</a:t>
            </a:r>
            <a:endParaRPr lang="es-P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Morales Velásquez, Jeanpierre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Orejón </a:t>
            </a:r>
            <a:r>
              <a:rPr lang="es-P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Sollier</a:t>
            </a:r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 Luis Daniel	</a:t>
            </a:r>
          </a:p>
          <a:p>
            <a:pPr marL="285750" indent="-285750">
              <a:buFontTx/>
              <a:buChar char="-"/>
            </a:pPr>
            <a:r>
              <a:rPr lang="es-P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Villca</a:t>
            </a:r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 Mamani </a:t>
            </a:r>
            <a:r>
              <a:rPr lang="es-P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Rinathan</a:t>
            </a:r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  <a:endParaRPr lang="es-P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marL="285750" indent="-285750">
              <a:buFontTx/>
              <a:buChar char="-"/>
            </a:pPr>
            <a:endParaRPr lang="es-P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875945" y="477008"/>
            <a:ext cx="224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DANGEROUS</a:t>
            </a:r>
            <a:endParaRPr lang="es-P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7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1005" y="298579"/>
            <a:ext cx="9144000" cy="895907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Storyboard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89" y="1235676"/>
            <a:ext cx="7496432" cy="56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394" y="249795"/>
            <a:ext cx="8717691" cy="1982659"/>
          </a:xfrm>
        </p:spPr>
        <p:txBody>
          <a:bodyPr>
            <a:normAutofit/>
          </a:bodyPr>
          <a:lstStyle/>
          <a:p>
            <a:r>
              <a:rPr lang="es-PE" b="1" dirty="0" smtClean="0"/>
              <a:t>Prototipo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Se mostrará el prototipo elaborado en el programa Inventor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63" y="2660923"/>
            <a:ext cx="4132969" cy="355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 logró implementar mejorar en sistema de aprendizaje de los alumnos</a:t>
            </a:r>
          </a:p>
          <a:p>
            <a:r>
              <a:rPr lang="es-PE" dirty="0" smtClean="0"/>
              <a:t>Se logró identificar los problemas del prototipo gracias a las entrevistas a </a:t>
            </a:r>
            <a:r>
              <a:rPr lang="es-PE" smtClean="0"/>
              <a:t>las personas.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85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20700"/>
            <a:ext cx="9283700" cy="939800"/>
          </a:xfrm>
        </p:spPr>
        <p:txBody>
          <a:bodyPr>
            <a:normAutofit/>
          </a:bodyPr>
          <a:lstStyle/>
          <a:p>
            <a:r>
              <a:rPr lang="es-PE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Inspiración</a:t>
            </a:r>
            <a:endParaRPr lang="es-PE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3850" y="1663700"/>
            <a:ext cx="9144000" cy="3657600"/>
          </a:xfrm>
        </p:spPr>
        <p:txBody>
          <a:bodyPr/>
          <a:lstStyle/>
          <a:p>
            <a:pPr algn="l"/>
            <a:r>
              <a:rPr lang="es-PE" dirty="0" smtClean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¿Cómo podríamos hacer para mejorar nuestra organización de tiempo?</a:t>
            </a:r>
            <a:endParaRPr lang="es-PE" dirty="0">
              <a:solidFill>
                <a:srgbClr val="FF0000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978149"/>
            <a:ext cx="704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SINTESIS</a:t>
            </a:r>
            <a:endParaRPr lang="es-PE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22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Los 3 Insights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8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6000" dirty="0">
                <a:latin typeface="BatangChe" panose="02030609000101010101" pitchFamily="49" charset="-127"/>
                <a:ea typeface="BatangChe" panose="02030609000101010101" pitchFamily="49" charset="-127"/>
              </a:rPr>
              <a:t>ENTREVISTAS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812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/>
        </p:blipFill>
        <p:spPr>
          <a:xfrm>
            <a:off x="6247868" y="593291"/>
            <a:ext cx="4593829" cy="57806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Marcador de conteni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23" y="593291"/>
            <a:ext cx="4327922" cy="57705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84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BatangChe" panose="02030609000101010101" pitchFamily="49" charset="-127"/>
                <a:ea typeface="BatangChe" panose="02030609000101010101" pitchFamily="49" charset="-127"/>
              </a:rPr>
              <a:t>Problema Identificado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4000" dirty="0" smtClean="0"/>
              <a:t>Unos de los principales problemas de  los alumnos en la hora de estudiar, no logran captar lo aprendido, como también se olvidan por los nervios en los exámenes, y esto se debe a que el tipo de aprendizaje que utiliza no es el adecuado.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150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6000" dirty="0">
                <a:latin typeface="BatangChe" panose="02030609000101010101" pitchFamily="49" charset="-127"/>
                <a:ea typeface="BatangChe" panose="02030609000101010101" pitchFamily="49" charset="-127"/>
              </a:rPr>
              <a:t>Lluvia de ideas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22" y="1690688"/>
            <a:ext cx="9239956" cy="5197475"/>
          </a:xfrm>
        </p:spPr>
      </p:pic>
    </p:spTree>
    <p:extLst>
      <p:ext uri="{BB962C8B-B14F-4D97-AF65-F5344CB8AC3E}">
        <p14:creationId xmlns:p14="http://schemas.microsoft.com/office/powerpoint/2010/main" val="15090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3750" y="457200"/>
            <a:ext cx="10515600" cy="955675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latin typeface="BatangChe" panose="02030609000101010101" pitchFamily="49" charset="-127"/>
                <a:ea typeface="BatangChe" panose="02030609000101010101" pitchFamily="49" charset="-127"/>
              </a:rPr>
              <a:t>Solución E</a:t>
            </a:r>
            <a:r>
              <a:rPr lang="es-PE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legida</a:t>
            </a:r>
            <a:endParaRPr lang="es-PE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15" y="1412875"/>
            <a:ext cx="6895070" cy="51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128</Words>
  <Application>Microsoft Office PowerPoint</Application>
  <PresentationFormat>Panorámica</PresentationFormat>
  <Paragraphs>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BankGothic Md BT</vt:lpstr>
      <vt:lpstr>BatangChe</vt:lpstr>
      <vt:lpstr>Calibri</vt:lpstr>
      <vt:lpstr>Calibri Light</vt:lpstr>
      <vt:lpstr>DejaVu Sans</vt:lpstr>
      <vt:lpstr>Tema de Office</vt:lpstr>
      <vt:lpstr>1_Tema de Office</vt:lpstr>
      <vt:lpstr>Presentación de PowerPoint</vt:lpstr>
      <vt:lpstr>Inspiración</vt:lpstr>
      <vt:lpstr>SINTESIS</vt:lpstr>
      <vt:lpstr>Los 3 Insights </vt:lpstr>
      <vt:lpstr>ENTREVISTAS</vt:lpstr>
      <vt:lpstr>Presentación de PowerPoint</vt:lpstr>
      <vt:lpstr>Problema Identificado</vt:lpstr>
      <vt:lpstr>Lluvia de ideas</vt:lpstr>
      <vt:lpstr>Solución Elegida</vt:lpstr>
      <vt:lpstr>Storyboard</vt:lpstr>
      <vt:lpstr>Prototipo Se mostrará el prototipo elaborado en el programa Inventor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INSPIRACION</dc:title>
  <dc:creator>Alumno</dc:creator>
  <cp:lastModifiedBy>Alumno</cp:lastModifiedBy>
  <cp:revision>20</cp:revision>
  <dcterms:created xsi:type="dcterms:W3CDTF">2017-07-27T14:04:34Z</dcterms:created>
  <dcterms:modified xsi:type="dcterms:W3CDTF">2017-07-28T01:12:19Z</dcterms:modified>
</cp:coreProperties>
</file>