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B4B2-7E3B-BD0F-0767-90A759061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88241-B24F-DB79-168F-33780ABD2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3DDC-09AF-38FC-439E-E3145DEC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9D26-D51C-4D17-89D1-67C20A8A7D2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B368B-13A7-B356-3353-4D0BE3C1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BA58-671F-C5BF-A5A3-49AF15F2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222-7324-489C-8C4F-86DEE0A6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FA8F-B08F-404D-0EE7-0BB91166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15156-DBC2-6F6C-995A-1D287BC49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95317-1E5C-D462-5FD2-54E65BD1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9D26-D51C-4D17-89D1-67C20A8A7D2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C3E1-0EA1-979C-9F3C-DA45E4F5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28EAD-657F-21F2-94D4-CC5C5A67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222-7324-489C-8C4F-86DEE0A6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4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AD2BE-8F30-6916-EAD5-3685C14E5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DAE96-0385-28DB-64B0-B277B9E30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2A87-052E-A9F7-77E7-7ADFA13D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9D26-D51C-4D17-89D1-67C20A8A7D2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A732-A6C3-6CA3-161B-C4DF4F94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3770D-EA0B-51C9-3A06-B794D608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222-7324-489C-8C4F-86DEE0A6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BF82-4173-5D7E-8F4D-0924CC06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4677-2F5F-59D0-007B-B0774FEE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31E1-1EAB-4C4A-0AA8-DFF10274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9D26-D51C-4D17-89D1-67C20A8A7D2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E9F0-1BF3-F842-C5CD-2F9D09DB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B231-BDF5-3856-FF00-67CE7AAF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222-7324-489C-8C4F-86DEE0A6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5099-58D2-D902-1905-7B7B7387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FD70B-5AF4-5EE8-1335-4830C3556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1C0F-4E37-17BE-164F-CCA518BF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9D26-D51C-4D17-89D1-67C20A8A7D2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0952D-273D-7BEB-143B-F7402269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EAC8-7816-F519-0087-5C315038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222-7324-489C-8C4F-86DEE0A6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1D27-B16E-5AB1-20A8-C0CD7BCF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EEC2-E768-CF38-2C7F-697B4D473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05E41-15BF-30EE-C94B-8BBA317C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BF50E-0008-7AE5-83F7-B1BD6360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9D26-D51C-4D17-89D1-67C20A8A7D2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765B6-ACCA-B1E9-9DFD-089DEEE7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D2C00-967F-9A73-1AC8-C8A8C6A2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222-7324-489C-8C4F-86DEE0A6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E799-3B82-CF25-6766-4A4A6731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BCE25-331B-D48B-4EE4-B15DD458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E1D7E-064B-15A7-C8D0-5C7200D37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9AFB2-F6F8-57BF-B4C3-807E35B92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F2A45-8ABC-3F5A-41B0-7BDEA7FE1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4D0B1-9D3C-AA76-705C-96B98B30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9D26-D51C-4D17-89D1-67C20A8A7D2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8BA06-D0B4-164A-015F-094B7A49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13C00-19AF-D9EC-2F2C-C8C8C01A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222-7324-489C-8C4F-86DEE0A6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5663-8D4E-D018-E9FA-C3E52A0E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7C7F7-DC72-3FD2-B46B-9E6CA0EE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9D26-D51C-4D17-89D1-67C20A8A7D2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6FF30-9E98-B595-47D2-326B0511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DE7E1-244B-6764-3EFC-3B15683C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222-7324-489C-8C4F-86DEE0A6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FB374-C69A-3AC1-943D-5C7795B9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9D26-D51C-4D17-89D1-67C20A8A7D2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E77F1-C0C2-F95C-1278-8CFEDF6E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1D2A1-95EF-744F-3201-99514C8C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222-7324-489C-8C4F-86DEE0A6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6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88D0-1941-2EA1-B117-652A74F7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95A2-6948-87EC-B36A-60AEFA41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474F-04ED-B240-1BCD-9600DD434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D2176-E84C-6200-6DF0-B2B77380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9D26-D51C-4D17-89D1-67C20A8A7D2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6EC90-874A-4C3B-BB1F-E17F8756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396FF-AB4D-A877-86DF-8AE76938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222-7324-489C-8C4F-86DEE0A6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1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AD23-B94B-9DB7-2ED7-16B90FAD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C7685-8790-970F-158D-2FA5AE5B0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A7CDB-9CA0-79CF-B91C-081CECF0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E0063-FFE8-B10B-5C0B-AB1235D0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9D26-D51C-4D17-89D1-67C20A8A7D2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9845F-750C-088D-392D-1CD994A6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43B61-B76F-F280-FE22-F113C601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2222-7324-489C-8C4F-86DEE0A6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63435-74AA-8BA8-5314-A4048016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D341C-5A8D-169F-B16F-3D3A902A5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0B7A-3512-9FE9-30FB-BC9E7E1DF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69D26-D51C-4D17-89D1-67C20A8A7D29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BEB97-CC29-D6D9-8F49-2FE2C4989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A2DD4-B659-57B3-BD76-F018E9DF7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5B2222-7324-489C-8C4F-86DEE0A61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9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isaiyamudhu-mahendira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isaiyamudhugit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ashboard of a car">
            <a:extLst>
              <a:ext uri="{FF2B5EF4-FFF2-40B4-BE49-F238E27FC236}">
                <a16:creationId xmlns:a16="http://schemas.microsoft.com/office/drawing/2014/main" id="{6DC878AC-8069-EC12-5164-7834864CE9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BC3AF-418C-77A9-62A6-F76DA508C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5100" dirty="0">
                <a:solidFill>
                  <a:srgbClr val="FFFFFF"/>
                </a:solidFill>
              </a:rPr>
              <a:t>Performance Assessment Report </a:t>
            </a:r>
            <a:br>
              <a:rPr lang="en-US" sz="5100" dirty="0">
                <a:solidFill>
                  <a:srgbClr val="FFFFFF"/>
                </a:solidFill>
              </a:rPr>
            </a:br>
            <a:r>
              <a:rPr lang="en-US" sz="5100" dirty="0">
                <a:solidFill>
                  <a:srgbClr val="FFFFFF"/>
                </a:solidFill>
              </a:rPr>
              <a:t>of </a:t>
            </a:r>
            <a:br>
              <a:rPr lang="en-US" sz="5100" dirty="0">
                <a:solidFill>
                  <a:srgbClr val="FFFFFF"/>
                </a:solidFill>
              </a:rPr>
            </a:br>
            <a:r>
              <a:rPr lang="en-US" sz="5100" dirty="0">
                <a:solidFill>
                  <a:srgbClr val="FFFFFF"/>
                </a:solidFill>
              </a:rPr>
              <a:t>Good Cabs for Strategic Growth</a:t>
            </a:r>
          </a:p>
        </p:txBody>
      </p:sp>
    </p:spTree>
    <p:extLst>
      <p:ext uri="{BB962C8B-B14F-4D97-AF65-F5344CB8AC3E}">
        <p14:creationId xmlns:p14="http://schemas.microsoft.com/office/powerpoint/2010/main" val="625964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Large car parking lot from above">
            <a:extLst>
              <a:ext uri="{FF2B5EF4-FFF2-40B4-BE49-F238E27FC236}">
                <a16:creationId xmlns:a16="http://schemas.microsoft.com/office/drawing/2014/main" id="{54F673B4-949A-BD52-530C-5021DA1F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07" r="3655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11A01-9C5C-6E40-9948-C958CADD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Good Cabs</a:t>
            </a:r>
            <a:br>
              <a:rPr lang="en-US" sz="2000" dirty="0"/>
            </a:br>
            <a:r>
              <a:rPr lang="en-US" sz="2000" dirty="0"/>
              <a:t>Revolutionizing Cab Services in Tier-2 Cities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7A10-1156-ACF6-38EE-0E22CCCC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Core Values</a:t>
            </a:r>
          </a:p>
          <a:p>
            <a:pPr marL="0" indent="0">
              <a:buNone/>
            </a:pPr>
            <a:r>
              <a:rPr lang="en-US" sz="2000" dirty="0"/>
              <a:t>Supporting local drivers and ensuring excellent passenger service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Presence</a:t>
            </a:r>
          </a:p>
          <a:p>
            <a:pPr marL="0" indent="0">
              <a:buNone/>
            </a:pPr>
            <a:r>
              <a:rPr lang="en-US" sz="2000" dirty="0"/>
              <a:t>Operating in 10 tier-2 cities across India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Mission</a:t>
            </a:r>
          </a:p>
          <a:p>
            <a:pPr marL="0" indent="0">
              <a:buNone/>
            </a:pPr>
            <a:r>
              <a:rPr lang="en-US" sz="2000" dirty="0"/>
              <a:t>Sustainable growth while enhancing customer and driver satisfaction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631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9AD37-8B84-66EE-8699-4E0EDB39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6369014" cy="123797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City-Level Fare and Trip Summary Report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/>
              <a:t>Assessing City-Level Performance</a:t>
            </a:r>
            <a:br>
              <a:rPr lang="en-US" sz="2000" dirty="0"/>
            </a:b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CD16AD5-021D-48FF-A447-BC9113C96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16" y="3596974"/>
            <a:ext cx="10460657" cy="29812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E42F-4B4D-F1D4-CB7B-AA9217EB1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56" y="1013242"/>
            <a:ext cx="5029200" cy="177393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2"/>
                </a:solidFill>
              </a:rPr>
              <a:t>Understand trip distribution across cities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2"/>
                </a:solidFill>
              </a:rPr>
              <a:t>Evaluate pricing and revenue efficiency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2"/>
                </a:solidFill>
              </a:rPr>
              <a:t>Identify key contributors to overall trip volume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01076-3126-6250-1B2B-03EE6C014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796" y="2386099"/>
            <a:ext cx="5166360" cy="171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1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D9424-5231-9E29-2241-FA581ADF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Monthly City-Level Trips Target Performance Report</a:t>
            </a:r>
            <a:br>
              <a:rPr lang="en-US" sz="2000" b="1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Evaluate and categorize trip performance against targets.</a:t>
            </a:r>
            <a:br>
              <a:rPr lang="en-US" sz="2000" dirty="0">
                <a:solidFill>
                  <a:schemeClr val="tx2"/>
                </a:solidFill>
              </a:rPr>
            </a:br>
            <a:br>
              <a:rPr lang="en-US" sz="2000" dirty="0">
                <a:solidFill>
                  <a:schemeClr val="tx2"/>
                </a:solidFill>
              </a:rPr>
            </a:b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D354FB0-3E91-9272-0997-6F7609F1C070}"/>
              </a:ext>
            </a:extLst>
          </p:cNvPr>
          <p:cNvSpPr txBox="1"/>
          <p:nvPr/>
        </p:nvSpPr>
        <p:spPr>
          <a:xfrm>
            <a:off x="6355641" y="338328"/>
            <a:ext cx="5029200" cy="177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Monitor city-level and monthly performance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Quantify and address performance gaps</a:t>
            </a:r>
          </a:p>
          <a:p>
            <a:pPr marL="4000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2"/>
                </a:solidFill>
              </a:rPr>
              <a:t>Drive strategic adjustments to meet or exceed targets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68E4A-9AB6-3D03-9396-E96E6CD36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310" y="2449980"/>
            <a:ext cx="6360694" cy="3609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133BCD-A2E4-DA72-DCCE-442FA08BD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41" y="3381598"/>
            <a:ext cx="5166360" cy="26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7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32D0D-1E5A-8840-266A-AFA9F0E6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City-Level Repeat Passenger Trip Frequency Report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Assess customer loyalty and usage patterns across cities</a:t>
            </a:r>
            <a:br>
              <a:rPr lang="en-US" sz="2300" dirty="0">
                <a:solidFill>
                  <a:schemeClr val="tx2"/>
                </a:solidFill>
              </a:rPr>
            </a:br>
            <a:endParaRPr lang="en-US" sz="23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333E-B030-AD73-339C-55CF6FD5A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1717448"/>
            <a:ext cx="5029200" cy="177393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2"/>
                </a:solidFill>
              </a:rPr>
              <a:t>Identify cities with high repeat trip frequency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2"/>
                </a:solidFill>
              </a:rPr>
              <a:t>Understand patterns indicating strong customer loyalty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2"/>
                </a:solidFill>
              </a:rPr>
              <a:t>Provide insights to enhance repeat passenger engagement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D3A00-AAE3-94DD-5B5A-BD647A0E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8" y="2373086"/>
            <a:ext cx="5488167" cy="3559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BC1B-8B39-B026-8F94-C6523D5EB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57" y="3491384"/>
            <a:ext cx="5166360" cy="182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5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9F258-C4BB-47E4-BA8E-552E6119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Ranking Cities by New Passengers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Identify Cities with Highest and Lowest Total New Passengers</a:t>
            </a:r>
            <a:br>
              <a:rPr lang="en-US" sz="2000" dirty="0">
                <a:solidFill>
                  <a:schemeClr val="tx2"/>
                </a:solidFill>
              </a:rPr>
            </a:br>
            <a:br>
              <a:rPr lang="en-US" sz="2000" dirty="0">
                <a:solidFill>
                  <a:schemeClr val="tx2"/>
                </a:solidFill>
              </a:rPr>
            </a:b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CFB39-6A87-9AAE-8B5E-D83351B00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4221" y="1002356"/>
            <a:ext cx="5029200" cy="177393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2"/>
                </a:solidFill>
              </a:rPr>
              <a:t>Highlight cities excelling in attracting new passengers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2"/>
                </a:solidFill>
              </a:rPr>
              <a:t>Identify areas requiring strategic focus to boost new passenger acquisition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EC439-91E2-BD60-F4B1-FC17146F9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17" y="1774372"/>
            <a:ext cx="4217541" cy="3806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C4535-6B60-0E53-8A32-C0101247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41" y="3231806"/>
            <a:ext cx="5166360" cy="24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5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9F0A0-8264-2E2A-094C-C4D65E11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Identify Month with Highest Revenue for Each City</a:t>
            </a:r>
            <a:br>
              <a:rPr lang="en-US" sz="2000" b="1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Determine the month with the highest revenue for each city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B6B1-8A1C-5975-3AFF-0EA2D7BA6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>
                <a:solidFill>
                  <a:schemeClr val="tx2"/>
                </a:solidFill>
              </a:rPr>
              <a:t>Identify revenue peaks for better resource planning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>
                <a:solidFill>
                  <a:schemeClr val="tx2"/>
                </a:solidFill>
              </a:rPr>
              <a:t>Assess trends contributing to high revenue months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>
                <a:solidFill>
                  <a:schemeClr val="tx2"/>
                </a:solidFill>
              </a:rPr>
              <a:t>Support city-specific revenue growth strategies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1BFC6-F96C-5A0B-026E-7AC5CA2A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10" y="3364198"/>
            <a:ext cx="3455738" cy="2695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A8C83-7F52-99FA-333B-4AC55444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29" y="3364198"/>
            <a:ext cx="4687784" cy="26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7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28265-619B-9EAF-77C3-49337252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Repeat Passenger Rate Analysis</a:t>
            </a:r>
            <a:br>
              <a:rPr lang="en-US" sz="2000" b="1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Provide insights into monthly and overall repeat passenger behavior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4D65-FB31-B48D-E59F-E50206DF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857" y="1421675"/>
            <a:ext cx="5029200" cy="1773936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chemeClr val="tx2"/>
                </a:solidFill>
              </a:rPr>
              <a:t>Identify cities with consistent repeat passenger trends.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chemeClr val="tx2"/>
                </a:solidFill>
              </a:rPr>
              <a:t>Assess loyalty patterns and their impact on overall performance.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chemeClr val="tx2"/>
                </a:solidFill>
              </a:rPr>
              <a:t>Support strategies to enhance passenger retention.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7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E82AD-42C4-0AB4-62CC-D0DE7393A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59" y="2112264"/>
            <a:ext cx="5262207" cy="3723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71A48-4EC7-FED7-6764-FDAC0F5E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41" y="3472010"/>
            <a:ext cx="5166360" cy="24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4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FB69EB-A80A-61AC-4953-A8AEFDA5E993}"/>
              </a:ext>
            </a:extLst>
          </p:cNvPr>
          <p:cNvSpPr txBox="1">
            <a:spLocks/>
          </p:cNvSpPr>
          <p:nvPr/>
        </p:nvSpPr>
        <p:spPr>
          <a:xfrm>
            <a:off x="4139841" y="905815"/>
            <a:ext cx="3912315" cy="963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/>
              <a:t>Thank You</a:t>
            </a:r>
            <a:endParaRPr lang="en-US" sz="6600" dirty="0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423D41AA-E774-1439-4ADB-3D33D360DF06}"/>
              </a:ext>
            </a:extLst>
          </p:cNvPr>
          <p:cNvSpPr txBox="1">
            <a:spLocks/>
          </p:cNvSpPr>
          <p:nvPr/>
        </p:nvSpPr>
        <p:spPr>
          <a:xfrm>
            <a:off x="4213293" y="3934062"/>
            <a:ext cx="3934574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Isaiyamudhu Mahendiran</a:t>
            </a:r>
            <a:endParaRPr lang="en-US" sz="2400" dirty="0"/>
          </a:p>
        </p:txBody>
      </p:sp>
      <p:pic>
        <p:nvPicPr>
          <p:cNvPr id="9" name="Content Placeholder 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6F276B07-3B83-9DA0-346D-C74BBCC7B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556" y="2106217"/>
            <a:ext cx="1534888" cy="1573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171DC0-DDCC-A7B4-2E2B-15BDB9CD82D7}"/>
              </a:ext>
            </a:extLst>
          </p:cNvPr>
          <p:cNvSpPr txBox="1"/>
          <p:nvPr/>
        </p:nvSpPr>
        <p:spPr>
          <a:xfrm>
            <a:off x="4801104" y="4486721"/>
            <a:ext cx="2589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Connect with me</a:t>
            </a:r>
          </a:p>
        </p:txBody>
      </p:sp>
      <p:pic>
        <p:nvPicPr>
          <p:cNvPr id="15" name="Picture 2" descr="Linkedin - Free social media icons">
            <a:hlinkClick r:id="rId3"/>
            <a:extLst>
              <a:ext uri="{FF2B5EF4-FFF2-40B4-BE49-F238E27FC236}">
                <a16:creationId xmlns:a16="http://schemas.microsoft.com/office/drawing/2014/main" id="{8E3A8370-717E-E274-DD4B-44067047A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540" y="5202811"/>
            <a:ext cx="764746" cy="7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GitHub logo PNG transparent image download, size: 512x512px">
            <a:hlinkClick r:id="rId5"/>
            <a:extLst>
              <a:ext uri="{FF2B5EF4-FFF2-40B4-BE49-F238E27FC236}">
                <a16:creationId xmlns:a16="http://schemas.microsoft.com/office/drawing/2014/main" id="{869948E9-B02E-8C4C-5E49-FF26225C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718" y="5202810"/>
            <a:ext cx="764746" cy="76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60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Performance Assessment Report  of  Good Cabs for Strategic Growth</vt:lpstr>
      <vt:lpstr>Good Cabs Revolutionizing Cab Services in Tier-2 Cities </vt:lpstr>
      <vt:lpstr>City-Level Fare and Trip Summary Report Assessing City-Level Performance </vt:lpstr>
      <vt:lpstr>Monthly City-Level Trips Target Performance Report Evaluate and categorize trip performance against targets.  </vt:lpstr>
      <vt:lpstr>City-Level Repeat Passenger Trip Frequency Report Assess customer loyalty and usage patterns across cities </vt:lpstr>
      <vt:lpstr>Ranking Cities by New Passengers Identify Cities with Highest and Lowest Total New Passengers  </vt:lpstr>
      <vt:lpstr>Identify Month with Highest Revenue for Each City Determine the month with the highest revenue for each city</vt:lpstr>
      <vt:lpstr>Repeat Passenger Rate Analysis Provide insights into monthly and overall repeat passenger behavior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16</cp:revision>
  <dcterms:created xsi:type="dcterms:W3CDTF">2025-01-04T05:13:30Z</dcterms:created>
  <dcterms:modified xsi:type="dcterms:W3CDTF">2025-01-04T08:09:15Z</dcterms:modified>
</cp:coreProperties>
</file>