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sldIdLst>
    <p:sldId id="259" r:id="rId2"/>
    <p:sldId id="280" r:id="rId3"/>
    <p:sldId id="281" r:id="rId4"/>
    <p:sldId id="282" r:id="rId5"/>
    <p:sldId id="283" r:id="rId6"/>
    <p:sldId id="284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준" initials="정" lastIdx="2" clrIdx="0">
    <p:extLst>
      <p:ext uri="{19B8F6BF-5375-455C-9EA6-DF929625EA0E}">
        <p15:presenceInfo xmlns:p15="http://schemas.microsoft.com/office/powerpoint/2012/main" userId="ebb599a225f25a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0A0A0"/>
    <a:srgbClr val="FF9900"/>
    <a:srgbClr val="009900"/>
    <a:srgbClr val="6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9T09:50:57.55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9T09:50:57.553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378D6-891A-4D1A-AEBD-9FBD64DF942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44769-5242-4A60-9474-CDD87F2A9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6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44769-5242-4A60-9474-CDD87F2A9D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09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44769-5242-4A60-9474-CDD87F2A9D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285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44769-5242-4A60-9474-CDD87F2A9D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43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738544"/>
            <a:ext cx="10363200" cy="1470025"/>
          </a:xfrm>
        </p:spPr>
        <p:txBody>
          <a:bodyPr/>
          <a:lstStyle>
            <a:lvl1pPr>
              <a:defRPr sz="3600"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6" t="18614" r="28667" b="18182"/>
          <a:stretch/>
        </p:blipFill>
        <p:spPr>
          <a:xfrm>
            <a:off x="116114" y="6155906"/>
            <a:ext cx="1204685" cy="418772"/>
          </a:xfrm>
          <a:prstGeom prst="rect">
            <a:avLst/>
          </a:prstGeom>
        </p:spPr>
      </p:pic>
      <p:pic>
        <p:nvPicPr>
          <p:cNvPr id="1026" name="Picture 2" descr="http://sejong.ac.kr/indexNew/imgs/header/logo.png">
            <a:extLst>
              <a:ext uri="{FF2B5EF4-FFF2-40B4-BE49-F238E27FC236}">
                <a16:creationId xmlns:a16="http://schemas.microsoft.com/office/drawing/2014/main" id="{B66A6387-AF99-4AB3-8120-B3A170DADB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948" y="6127003"/>
            <a:ext cx="18573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7E0843C-53CC-4128-B6B2-6091544E0578}"/>
              </a:ext>
            </a:extLst>
          </p:cNvPr>
          <p:cNvGrpSpPr/>
          <p:nvPr userDrawn="1"/>
        </p:nvGrpSpPr>
        <p:grpSpPr>
          <a:xfrm>
            <a:off x="10489072" y="6166199"/>
            <a:ext cx="1643315" cy="452734"/>
            <a:chOff x="10548685" y="6121944"/>
            <a:chExt cx="1643315" cy="452734"/>
          </a:xfrm>
        </p:grpSpPr>
        <p:pic>
          <p:nvPicPr>
            <p:cNvPr id="1028" name="Picture 4" descr="https://lh5.googleusercontent.com/xfBO0bNvfqZbzHDZWZWEW0XMUJOrRTIc3pql46GkGx3EHutIbTeJmh5ULO2q1SxiV5q3VJhx=w16383">
              <a:extLst>
                <a:ext uri="{FF2B5EF4-FFF2-40B4-BE49-F238E27FC236}">
                  <a16:creationId xmlns:a16="http://schemas.microsoft.com/office/drawing/2014/main" id="{1430EB38-FCB8-4D8E-B685-DAE9A64B039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685" y="6121944"/>
              <a:ext cx="452734" cy="452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3D5A9E-E69F-4B98-8857-FCF720986695}"/>
                </a:ext>
              </a:extLst>
            </p:cNvPr>
            <p:cNvSpPr txBox="1"/>
            <p:nvPr userDrawn="1"/>
          </p:nvSpPr>
          <p:spPr>
            <a:xfrm>
              <a:off x="10928577" y="6180626"/>
              <a:ext cx="1263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Sejong RCV</a:t>
              </a:r>
              <a:endParaRPr lang="ko-KR" alt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296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00711" y="297422"/>
            <a:ext cx="11519015" cy="468000"/>
          </a:xfrm>
        </p:spPr>
        <p:txBody>
          <a:bodyPr anchor="ctr">
            <a:noAutofit/>
          </a:bodyPr>
          <a:lstStyle>
            <a:lvl1pPr algn="l">
              <a:defRPr lang="ko-KR" altLang="en-US" dirty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175224" y="6386840"/>
            <a:ext cx="904780" cy="250330"/>
          </a:xfrm>
          <a:prstGeom prst="rect">
            <a:avLst/>
          </a:prstGeom>
        </p:spPr>
        <p:txBody>
          <a:bodyPr anchor="b"/>
          <a:lstStyle>
            <a:lvl1pPr>
              <a:defRPr lang="en-US" altLang="ko-KR" sz="1200" b="1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fld id="{FDD39262-B491-4869-BA95-D6A6C727505B}" type="slidenum">
              <a:rPr lang="en-US" altLang="ko-KR" smtClean="0"/>
              <a:pPr algn="r"/>
              <a:t>‹#›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0" y="6693968"/>
            <a:ext cx="12192000" cy="1710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BB04CA9-D147-4BAE-9220-3F50CC97A0BE}"/>
              </a:ext>
            </a:extLst>
          </p:cNvPr>
          <p:cNvGrpSpPr/>
          <p:nvPr userDrawn="1"/>
        </p:nvGrpSpPr>
        <p:grpSpPr>
          <a:xfrm>
            <a:off x="-44" y="0"/>
            <a:ext cx="12192044" cy="537732"/>
            <a:chOff x="-44" y="0"/>
            <a:chExt cx="12192044" cy="53773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7AE18B0-511E-430D-9ADB-EAD30E6E15B2}"/>
                </a:ext>
              </a:extLst>
            </p:cNvPr>
            <p:cNvGrpSpPr/>
            <p:nvPr userDrawn="1"/>
          </p:nvGrpSpPr>
          <p:grpSpPr>
            <a:xfrm>
              <a:off x="-44" y="0"/>
              <a:ext cx="12192044" cy="537732"/>
              <a:chOff x="-44" y="0"/>
              <a:chExt cx="12192044" cy="647700"/>
            </a:xfrm>
            <a:gradFill>
              <a:gsLst>
                <a:gs pos="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1C479CD-1DB8-41FD-9039-F8372ACC45A9}"/>
                  </a:ext>
                </a:extLst>
              </p:cNvPr>
              <p:cNvSpPr/>
              <p:nvPr userDrawn="1"/>
            </p:nvSpPr>
            <p:spPr>
              <a:xfrm>
                <a:off x="-44" y="0"/>
                <a:ext cx="12192043" cy="2924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9ACE256-8D19-4D44-B042-46B71B8CD532}"/>
                  </a:ext>
                </a:extLst>
              </p:cNvPr>
              <p:cNvGrpSpPr/>
              <p:nvPr userDrawn="1"/>
            </p:nvGrpSpPr>
            <p:grpSpPr>
              <a:xfrm>
                <a:off x="9997440" y="283828"/>
                <a:ext cx="2194560" cy="363872"/>
                <a:chOff x="7723763" y="173914"/>
                <a:chExt cx="4468237" cy="321012"/>
              </a:xfrm>
              <a:grpFill/>
            </p:grpSpPr>
            <p:sp>
              <p:nvSpPr>
                <p:cNvPr id="13" name="직각 삼각형 12">
                  <a:extLst>
                    <a:ext uri="{FF2B5EF4-FFF2-40B4-BE49-F238E27FC236}">
                      <a16:creationId xmlns:a16="http://schemas.microsoft.com/office/drawing/2014/main" id="{AA65D8D7-1D9D-4EDD-883D-98D17DAF5C66}"/>
                    </a:ext>
                  </a:extLst>
                </p:cNvPr>
                <p:cNvSpPr/>
                <p:nvPr userDrawn="1"/>
              </p:nvSpPr>
              <p:spPr>
                <a:xfrm rot="16200000" flipH="1">
                  <a:off x="7723763" y="173914"/>
                  <a:ext cx="321012" cy="32101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257613DA-F443-4BBD-B03E-6519F0A57AB9}"/>
                    </a:ext>
                  </a:extLst>
                </p:cNvPr>
                <p:cNvSpPr/>
                <p:nvPr userDrawn="1"/>
              </p:nvSpPr>
              <p:spPr>
                <a:xfrm>
                  <a:off x="8044775" y="179173"/>
                  <a:ext cx="4147225" cy="3119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0E20552-EEDA-4531-8581-42CAB2DED01A}"/>
                </a:ext>
              </a:extLst>
            </p:cNvPr>
            <p:cNvGrpSpPr/>
            <p:nvPr userDrawn="1"/>
          </p:nvGrpSpPr>
          <p:grpSpPr>
            <a:xfrm>
              <a:off x="10392011" y="53453"/>
              <a:ext cx="1585687" cy="384700"/>
              <a:chOff x="10548685" y="6081490"/>
              <a:chExt cx="2032867" cy="493188"/>
            </a:xfrm>
          </p:grpSpPr>
          <p:pic>
            <p:nvPicPr>
              <p:cNvPr id="9" name="Picture 4" descr="https://lh5.googleusercontent.com/xfBO0bNvfqZbzHDZWZWEW0XMUJOrRTIc3pql46GkGx3EHutIbTeJmh5ULO2q1SxiV5q3VJhx=w16383">
                <a:extLst>
                  <a:ext uri="{FF2B5EF4-FFF2-40B4-BE49-F238E27FC236}">
                    <a16:creationId xmlns:a16="http://schemas.microsoft.com/office/drawing/2014/main" id="{7AC8D680-7706-4B1F-9B06-E7863DF68E5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8685" y="6121944"/>
                <a:ext cx="452734" cy="452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C308C3-A42C-42ED-8A33-A9C6CA4B67A4}"/>
                  </a:ext>
                </a:extLst>
              </p:cNvPr>
              <p:cNvSpPr txBox="1"/>
              <p:nvPr userDrawn="1"/>
            </p:nvSpPr>
            <p:spPr>
              <a:xfrm>
                <a:off x="10961831" y="6081490"/>
                <a:ext cx="1619721" cy="473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Sejong RCV</a:t>
                </a:r>
                <a:endParaRPr lang="ko-KR" altLang="en-US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588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738544"/>
            <a:ext cx="10363200" cy="1470025"/>
          </a:xfrm>
        </p:spPr>
        <p:txBody>
          <a:bodyPr/>
          <a:lstStyle>
            <a:lvl1pPr>
              <a:defRPr sz="3600"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1026" name="Picture 2" descr="http://sejong.ac.kr/indexNew/imgs/header/logo.png">
            <a:extLst>
              <a:ext uri="{FF2B5EF4-FFF2-40B4-BE49-F238E27FC236}">
                <a16:creationId xmlns:a16="http://schemas.microsoft.com/office/drawing/2014/main" id="{B66A6387-AF99-4AB3-8120-B3A170DADB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1" y="6183751"/>
            <a:ext cx="1702979" cy="41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7E0843C-53CC-4128-B6B2-6091544E0578}"/>
              </a:ext>
            </a:extLst>
          </p:cNvPr>
          <p:cNvGrpSpPr/>
          <p:nvPr userDrawn="1"/>
        </p:nvGrpSpPr>
        <p:grpSpPr>
          <a:xfrm>
            <a:off x="10489072" y="6166199"/>
            <a:ext cx="1643315" cy="452734"/>
            <a:chOff x="10548685" y="6121944"/>
            <a:chExt cx="1643315" cy="452734"/>
          </a:xfrm>
        </p:grpSpPr>
        <p:pic>
          <p:nvPicPr>
            <p:cNvPr id="1028" name="Picture 4" descr="https://lh5.googleusercontent.com/xfBO0bNvfqZbzHDZWZWEW0XMUJOrRTIc3pql46GkGx3EHutIbTeJmh5ULO2q1SxiV5q3VJhx=w16383">
              <a:extLst>
                <a:ext uri="{FF2B5EF4-FFF2-40B4-BE49-F238E27FC236}">
                  <a16:creationId xmlns:a16="http://schemas.microsoft.com/office/drawing/2014/main" id="{1430EB38-FCB8-4D8E-B685-DAE9A64B039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685" y="6121944"/>
              <a:ext cx="452734" cy="452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3D5A9E-E69F-4B98-8857-FCF720986695}"/>
                </a:ext>
              </a:extLst>
            </p:cNvPr>
            <p:cNvSpPr txBox="1"/>
            <p:nvPr userDrawn="1"/>
          </p:nvSpPr>
          <p:spPr>
            <a:xfrm>
              <a:off x="10928577" y="6180626"/>
              <a:ext cx="1263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Sejong RCV</a:t>
              </a:r>
              <a:endParaRPr lang="ko-KR" alt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77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738544"/>
            <a:ext cx="10363200" cy="1470025"/>
          </a:xfrm>
        </p:spPr>
        <p:txBody>
          <a:bodyPr/>
          <a:lstStyle>
            <a:lvl1pPr>
              <a:defRPr sz="3600"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0" y="6056573"/>
            <a:ext cx="820771" cy="6174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6" t="18614" r="28667" b="18182"/>
          <a:stretch/>
        </p:blipFill>
        <p:spPr>
          <a:xfrm>
            <a:off x="116114" y="6155906"/>
            <a:ext cx="1204685" cy="4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7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371119"/>
            <a:ext cx="1219200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 userDrawn="1"/>
        </p:nvSpPr>
        <p:spPr>
          <a:xfrm>
            <a:off x="0" y="3422388"/>
            <a:ext cx="1219200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336551" y="2416834"/>
            <a:ext cx="11506200" cy="100555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0"/>
              </a:spcBef>
              <a:buNone/>
              <a:def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78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00711" y="297422"/>
            <a:ext cx="11519015" cy="468000"/>
          </a:xfrm>
        </p:spPr>
        <p:txBody>
          <a:bodyPr anchor="ctr">
            <a:noAutofit/>
          </a:bodyPr>
          <a:lstStyle>
            <a:lvl1pPr algn="l">
              <a:defRPr lang="ko-KR" altLang="en-US" dirty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00711" y="828046"/>
            <a:ext cx="1170044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058620" y="6386840"/>
            <a:ext cx="904780" cy="250330"/>
          </a:xfrm>
          <a:prstGeom prst="rect">
            <a:avLst/>
          </a:prstGeom>
        </p:spPr>
        <p:txBody>
          <a:bodyPr anchor="b"/>
          <a:lstStyle>
            <a:lvl1pPr>
              <a:defRPr lang="en-US" altLang="ko-KR" sz="1200" b="1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fld id="{FDD39262-B491-4869-BA95-D6A6C727505B}" type="slidenum">
              <a:rPr lang="en-US" altLang="ko-KR" smtClean="0"/>
              <a:pPr algn="r"/>
              <a:t>‹#›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00711" y="998162"/>
            <a:ext cx="11762689" cy="538867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4AC663C-A2D7-46E5-8204-C2095841114A}"/>
              </a:ext>
            </a:extLst>
          </p:cNvPr>
          <p:cNvGrpSpPr/>
          <p:nvPr userDrawn="1"/>
        </p:nvGrpSpPr>
        <p:grpSpPr>
          <a:xfrm>
            <a:off x="-44" y="0"/>
            <a:ext cx="12192044" cy="537732"/>
            <a:chOff x="-44" y="0"/>
            <a:chExt cx="12192044" cy="53773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E1E761F-7D92-4EB9-A8D5-F642F0E598ED}"/>
                </a:ext>
              </a:extLst>
            </p:cNvPr>
            <p:cNvGrpSpPr/>
            <p:nvPr userDrawn="1"/>
          </p:nvGrpSpPr>
          <p:grpSpPr>
            <a:xfrm>
              <a:off x="-44" y="0"/>
              <a:ext cx="12192044" cy="537732"/>
              <a:chOff x="-44" y="0"/>
              <a:chExt cx="12192044" cy="647700"/>
            </a:xfrm>
            <a:gradFill>
              <a:gsLst>
                <a:gs pos="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3733B17-EDDA-44E8-BCE5-8EC734521F5A}"/>
                  </a:ext>
                </a:extLst>
              </p:cNvPr>
              <p:cNvSpPr/>
              <p:nvPr userDrawn="1"/>
            </p:nvSpPr>
            <p:spPr>
              <a:xfrm>
                <a:off x="-44" y="0"/>
                <a:ext cx="12192043" cy="2924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BB44E7C3-C731-492A-8761-5A37A6C2BE1D}"/>
                  </a:ext>
                </a:extLst>
              </p:cNvPr>
              <p:cNvGrpSpPr/>
              <p:nvPr userDrawn="1"/>
            </p:nvGrpSpPr>
            <p:grpSpPr>
              <a:xfrm>
                <a:off x="9997440" y="283828"/>
                <a:ext cx="2194560" cy="363872"/>
                <a:chOff x="7723763" y="173914"/>
                <a:chExt cx="4468237" cy="321012"/>
              </a:xfrm>
              <a:grpFill/>
            </p:grpSpPr>
            <p:sp>
              <p:nvSpPr>
                <p:cNvPr id="12" name="직각 삼각형 11">
                  <a:extLst>
                    <a:ext uri="{FF2B5EF4-FFF2-40B4-BE49-F238E27FC236}">
                      <a16:creationId xmlns:a16="http://schemas.microsoft.com/office/drawing/2014/main" id="{6C133D5A-DD46-47C0-B9B8-3889DDFFDED9}"/>
                    </a:ext>
                  </a:extLst>
                </p:cNvPr>
                <p:cNvSpPr/>
                <p:nvPr userDrawn="1"/>
              </p:nvSpPr>
              <p:spPr>
                <a:xfrm rot="16200000" flipH="1">
                  <a:off x="7723763" y="173914"/>
                  <a:ext cx="321012" cy="32101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9DE65674-EC6B-4BE4-AB98-851FF44B186E}"/>
                    </a:ext>
                  </a:extLst>
                </p:cNvPr>
                <p:cNvSpPr/>
                <p:nvPr userDrawn="1"/>
              </p:nvSpPr>
              <p:spPr>
                <a:xfrm>
                  <a:off x="8044775" y="179173"/>
                  <a:ext cx="4147225" cy="3119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9537455-37DA-41AF-BD07-23687F1BD2D3}"/>
                </a:ext>
              </a:extLst>
            </p:cNvPr>
            <p:cNvGrpSpPr/>
            <p:nvPr userDrawn="1"/>
          </p:nvGrpSpPr>
          <p:grpSpPr>
            <a:xfrm>
              <a:off x="10392011" y="53453"/>
              <a:ext cx="1585687" cy="384700"/>
              <a:chOff x="10548685" y="6081490"/>
              <a:chExt cx="2032867" cy="493188"/>
            </a:xfrm>
          </p:grpSpPr>
          <p:pic>
            <p:nvPicPr>
              <p:cNvPr id="15" name="Picture 4" descr="https://lh5.googleusercontent.com/xfBO0bNvfqZbzHDZWZWEW0XMUJOrRTIc3pql46GkGx3EHutIbTeJmh5ULO2q1SxiV5q3VJhx=w16383">
                <a:extLst>
                  <a:ext uri="{FF2B5EF4-FFF2-40B4-BE49-F238E27FC236}">
                    <a16:creationId xmlns:a16="http://schemas.microsoft.com/office/drawing/2014/main" id="{F8958CDE-9B8D-408F-B393-669E02C8EAF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8685" y="6121944"/>
                <a:ext cx="452734" cy="452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787864-5859-42E5-B693-012E8C3F84A6}"/>
                  </a:ext>
                </a:extLst>
              </p:cNvPr>
              <p:cNvSpPr txBox="1"/>
              <p:nvPr userDrawn="1"/>
            </p:nvSpPr>
            <p:spPr>
              <a:xfrm>
                <a:off x="10961831" y="6081490"/>
                <a:ext cx="1619721" cy="473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Sejong RCV</a:t>
                </a:r>
                <a:endParaRPr lang="ko-KR" altLang="en-US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172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00711" y="297422"/>
            <a:ext cx="11519015" cy="468000"/>
          </a:xfrm>
        </p:spPr>
        <p:txBody>
          <a:bodyPr anchor="ctr">
            <a:noAutofit/>
          </a:bodyPr>
          <a:lstStyle>
            <a:lvl1pPr algn="l">
              <a:defRPr lang="ko-KR" altLang="en-US" dirty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058620" y="6386840"/>
            <a:ext cx="904780" cy="250330"/>
          </a:xfrm>
          <a:prstGeom prst="rect">
            <a:avLst/>
          </a:prstGeom>
        </p:spPr>
        <p:txBody>
          <a:bodyPr anchor="b"/>
          <a:lstStyle>
            <a:lvl1pPr>
              <a:defRPr lang="en-US" altLang="ko-KR" sz="1200" b="1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fld id="{FDD39262-B491-4869-BA95-D6A6C727505B}" type="slidenum">
              <a:rPr lang="en-US" altLang="ko-KR" smtClean="0"/>
              <a:pPr algn="r"/>
              <a:t>‹#›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00711" y="998162"/>
            <a:ext cx="11762689" cy="538867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0797CC8-996B-4048-B234-DE0FB10E9742}"/>
              </a:ext>
            </a:extLst>
          </p:cNvPr>
          <p:cNvGrpSpPr/>
          <p:nvPr userDrawn="1"/>
        </p:nvGrpSpPr>
        <p:grpSpPr>
          <a:xfrm>
            <a:off x="-44" y="0"/>
            <a:ext cx="12192044" cy="537732"/>
            <a:chOff x="-44" y="0"/>
            <a:chExt cx="12192044" cy="53773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6F3C2A2-7773-417E-BAE6-477A4EC33EAC}"/>
                </a:ext>
              </a:extLst>
            </p:cNvPr>
            <p:cNvGrpSpPr/>
            <p:nvPr userDrawn="1"/>
          </p:nvGrpSpPr>
          <p:grpSpPr>
            <a:xfrm>
              <a:off x="-44" y="0"/>
              <a:ext cx="12192044" cy="537732"/>
              <a:chOff x="-44" y="0"/>
              <a:chExt cx="12192044" cy="647700"/>
            </a:xfrm>
            <a:gradFill>
              <a:gsLst>
                <a:gs pos="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6016C81-8164-4F32-AE06-6FB86690CAB3}"/>
                  </a:ext>
                </a:extLst>
              </p:cNvPr>
              <p:cNvSpPr/>
              <p:nvPr userDrawn="1"/>
            </p:nvSpPr>
            <p:spPr>
              <a:xfrm>
                <a:off x="-44" y="0"/>
                <a:ext cx="12192043" cy="2924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4645AFEC-CC93-400D-A379-E5941F110FD7}"/>
                  </a:ext>
                </a:extLst>
              </p:cNvPr>
              <p:cNvGrpSpPr/>
              <p:nvPr userDrawn="1"/>
            </p:nvGrpSpPr>
            <p:grpSpPr>
              <a:xfrm>
                <a:off x="9997440" y="283828"/>
                <a:ext cx="2194560" cy="363872"/>
                <a:chOff x="7723763" y="173914"/>
                <a:chExt cx="4468237" cy="321012"/>
              </a:xfrm>
              <a:grpFill/>
            </p:grpSpPr>
            <p:sp>
              <p:nvSpPr>
                <p:cNvPr id="14" name="직각 삼각형 13">
                  <a:extLst>
                    <a:ext uri="{FF2B5EF4-FFF2-40B4-BE49-F238E27FC236}">
                      <a16:creationId xmlns:a16="http://schemas.microsoft.com/office/drawing/2014/main" id="{BD7E8A62-AD19-4DD6-85C8-325A5E8C250D}"/>
                    </a:ext>
                  </a:extLst>
                </p:cNvPr>
                <p:cNvSpPr/>
                <p:nvPr userDrawn="1"/>
              </p:nvSpPr>
              <p:spPr>
                <a:xfrm rot="16200000" flipH="1">
                  <a:off x="7723763" y="173914"/>
                  <a:ext cx="321012" cy="32101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D4A3DFD0-9200-4C48-AFC7-C9057C4DCB1D}"/>
                    </a:ext>
                  </a:extLst>
                </p:cNvPr>
                <p:cNvSpPr/>
                <p:nvPr userDrawn="1"/>
              </p:nvSpPr>
              <p:spPr>
                <a:xfrm>
                  <a:off x="8044775" y="179173"/>
                  <a:ext cx="4147225" cy="3119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2BD62F3-ACD2-4D85-92B9-51EF6528249C}"/>
                </a:ext>
              </a:extLst>
            </p:cNvPr>
            <p:cNvGrpSpPr/>
            <p:nvPr userDrawn="1"/>
          </p:nvGrpSpPr>
          <p:grpSpPr>
            <a:xfrm>
              <a:off x="10392011" y="53453"/>
              <a:ext cx="1585687" cy="384700"/>
              <a:chOff x="10548685" y="6081490"/>
              <a:chExt cx="2032867" cy="493188"/>
            </a:xfrm>
          </p:grpSpPr>
          <p:pic>
            <p:nvPicPr>
              <p:cNvPr id="10" name="Picture 4" descr="https://lh5.googleusercontent.com/xfBO0bNvfqZbzHDZWZWEW0XMUJOrRTIc3pql46GkGx3EHutIbTeJmh5ULO2q1SxiV5q3VJhx=w16383">
                <a:extLst>
                  <a:ext uri="{FF2B5EF4-FFF2-40B4-BE49-F238E27FC236}">
                    <a16:creationId xmlns:a16="http://schemas.microsoft.com/office/drawing/2014/main" id="{CBEE050A-069E-4132-BBF9-17A8CBC283A7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8685" y="6121944"/>
                <a:ext cx="452734" cy="452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57B549-5B3D-4E9C-A917-93019D56E8D4}"/>
                  </a:ext>
                </a:extLst>
              </p:cNvPr>
              <p:cNvSpPr txBox="1"/>
              <p:nvPr userDrawn="1"/>
            </p:nvSpPr>
            <p:spPr>
              <a:xfrm>
                <a:off x="10961831" y="6081490"/>
                <a:ext cx="1619721" cy="473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Sejong RCV</a:t>
                </a:r>
                <a:endParaRPr lang="ko-KR" altLang="en-US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396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00711" y="297422"/>
            <a:ext cx="11519015" cy="468000"/>
          </a:xfrm>
        </p:spPr>
        <p:txBody>
          <a:bodyPr anchor="ctr">
            <a:noAutofit/>
          </a:bodyPr>
          <a:lstStyle>
            <a:lvl1pPr algn="l">
              <a:defRPr lang="ko-KR" altLang="en-US" dirty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058620" y="6386840"/>
            <a:ext cx="904780" cy="250330"/>
          </a:xfrm>
          <a:prstGeom prst="rect">
            <a:avLst/>
          </a:prstGeom>
        </p:spPr>
        <p:txBody>
          <a:bodyPr anchor="b"/>
          <a:lstStyle>
            <a:lvl1pPr>
              <a:defRPr lang="en-US" altLang="ko-KR" sz="1200" b="1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fld id="{FDD39262-B491-4869-BA95-D6A6C727505B}" type="slidenum">
              <a:rPr lang="en-US" altLang="ko-KR" smtClean="0"/>
              <a:pPr algn="r"/>
              <a:t>‹#›</a:t>
            </a:fld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00711" y="998162"/>
            <a:ext cx="11762689" cy="538867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0" y="6693968"/>
            <a:ext cx="12192000" cy="1710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7F3F648-5905-496F-BA0C-219A5E9C51B2}"/>
              </a:ext>
            </a:extLst>
          </p:cNvPr>
          <p:cNvGrpSpPr/>
          <p:nvPr userDrawn="1"/>
        </p:nvGrpSpPr>
        <p:grpSpPr>
          <a:xfrm>
            <a:off x="-44" y="0"/>
            <a:ext cx="12192044" cy="537732"/>
            <a:chOff x="-44" y="0"/>
            <a:chExt cx="12192044" cy="53773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C5761A4-D7D5-44A2-B232-CA1D86FB80CB}"/>
                </a:ext>
              </a:extLst>
            </p:cNvPr>
            <p:cNvGrpSpPr/>
            <p:nvPr userDrawn="1"/>
          </p:nvGrpSpPr>
          <p:grpSpPr>
            <a:xfrm>
              <a:off x="-44" y="0"/>
              <a:ext cx="12192044" cy="537732"/>
              <a:chOff x="-44" y="0"/>
              <a:chExt cx="12192044" cy="647700"/>
            </a:xfrm>
            <a:gradFill>
              <a:gsLst>
                <a:gs pos="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1D2567E-946C-44B5-8CBF-92784421C76A}"/>
                  </a:ext>
                </a:extLst>
              </p:cNvPr>
              <p:cNvSpPr/>
              <p:nvPr userDrawn="1"/>
            </p:nvSpPr>
            <p:spPr>
              <a:xfrm>
                <a:off x="-44" y="0"/>
                <a:ext cx="12192043" cy="2924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3BBC8BEF-5117-4523-A6B1-5159ED4EDD37}"/>
                  </a:ext>
                </a:extLst>
              </p:cNvPr>
              <p:cNvGrpSpPr/>
              <p:nvPr userDrawn="1"/>
            </p:nvGrpSpPr>
            <p:grpSpPr>
              <a:xfrm>
                <a:off x="9997440" y="283828"/>
                <a:ext cx="2194560" cy="363872"/>
                <a:chOff x="7723763" y="173914"/>
                <a:chExt cx="4468237" cy="321012"/>
              </a:xfrm>
              <a:grpFill/>
            </p:grpSpPr>
            <p:sp>
              <p:nvSpPr>
                <p:cNvPr id="14" name="직각 삼각형 13">
                  <a:extLst>
                    <a:ext uri="{FF2B5EF4-FFF2-40B4-BE49-F238E27FC236}">
                      <a16:creationId xmlns:a16="http://schemas.microsoft.com/office/drawing/2014/main" id="{99374264-956B-42D9-9D04-8AEE41B0A3E2}"/>
                    </a:ext>
                  </a:extLst>
                </p:cNvPr>
                <p:cNvSpPr/>
                <p:nvPr userDrawn="1"/>
              </p:nvSpPr>
              <p:spPr>
                <a:xfrm rot="16200000" flipH="1">
                  <a:off x="7723763" y="173914"/>
                  <a:ext cx="321012" cy="32101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8D851942-D83A-4DAE-B8A0-B2E9FE77E93E}"/>
                    </a:ext>
                  </a:extLst>
                </p:cNvPr>
                <p:cNvSpPr/>
                <p:nvPr userDrawn="1"/>
              </p:nvSpPr>
              <p:spPr>
                <a:xfrm>
                  <a:off x="8044775" y="179173"/>
                  <a:ext cx="4147225" cy="3119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E7CEF0B-38F2-49CE-B0EA-5C9871866C55}"/>
                </a:ext>
              </a:extLst>
            </p:cNvPr>
            <p:cNvGrpSpPr/>
            <p:nvPr userDrawn="1"/>
          </p:nvGrpSpPr>
          <p:grpSpPr>
            <a:xfrm>
              <a:off x="10392011" y="53453"/>
              <a:ext cx="1585687" cy="384700"/>
              <a:chOff x="10548685" y="6081490"/>
              <a:chExt cx="2032867" cy="493188"/>
            </a:xfrm>
          </p:grpSpPr>
          <p:pic>
            <p:nvPicPr>
              <p:cNvPr id="10" name="Picture 4" descr="https://lh5.googleusercontent.com/xfBO0bNvfqZbzHDZWZWEW0XMUJOrRTIc3pql46GkGx3EHutIbTeJmh5ULO2q1SxiV5q3VJhx=w16383">
                <a:extLst>
                  <a:ext uri="{FF2B5EF4-FFF2-40B4-BE49-F238E27FC236}">
                    <a16:creationId xmlns:a16="http://schemas.microsoft.com/office/drawing/2014/main" id="{5F99EE1A-9054-43AE-8BC8-DEF797DF7A3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8685" y="6121944"/>
                <a:ext cx="452734" cy="452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B21F87-D637-48B3-86BA-02CF9B7EB4B6}"/>
                  </a:ext>
                </a:extLst>
              </p:cNvPr>
              <p:cNvSpPr txBox="1"/>
              <p:nvPr userDrawn="1"/>
            </p:nvSpPr>
            <p:spPr>
              <a:xfrm>
                <a:off x="10961831" y="6081490"/>
                <a:ext cx="1619721" cy="473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Sejong RCV</a:t>
                </a:r>
                <a:endParaRPr lang="ko-KR" altLang="en-US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802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00711" y="297422"/>
            <a:ext cx="11519015" cy="468000"/>
          </a:xfrm>
        </p:spPr>
        <p:txBody>
          <a:bodyPr anchor="ctr">
            <a:noAutofit/>
          </a:bodyPr>
          <a:lstStyle>
            <a:lvl1pPr algn="l">
              <a:defRPr lang="ko-KR" altLang="en-US" dirty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175224" y="6386840"/>
            <a:ext cx="904780" cy="250330"/>
          </a:xfrm>
          <a:prstGeom prst="rect">
            <a:avLst/>
          </a:prstGeom>
        </p:spPr>
        <p:txBody>
          <a:bodyPr anchor="b"/>
          <a:lstStyle>
            <a:lvl1pPr>
              <a:defRPr lang="en-US" altLang="ko-KR" sz="1200" b="1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fld id="{FDD39262-B491-4869-BA95-D6A6C727505B}" type="slidenum">
              <a:rPr lang="en-US" altLang="ko-KR" smtClean="0"/>
              <a:pPr algn="r"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00711" y="828046"/>
            <a:ext cx="1170044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D35ECB91-9112-47E0-BBC6-A333CC498339}"/>
              </a:ext>
            </a:extLst>
          </p:cNvPr>
          <p:cNvGrpSpPr/>
          <p:nvPr userDrawn="1"/>
        </p:nvGrpSpPr>
        <p:grpSpPr>
          <a:xfrm>
            <a:off x="-44" y="0"/>
            <a:ext cx="12192044" cy="537732"/>
            <a:chOff x="-44" y="0"/>
            <a:chExt cx="12192044" cy="53773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CFA4354-97AD-43A3-948F-9613DE321F26}"/>
                </a:ext>
              </a:extLst>
            </p:cNvPr>
            <p:cNvGrpSpPr/>
            <p:nvPr userDrawn="1"/>
          </p:nvGrpSpPr>
          <p:grpSpPr>
            <a:xfrm>
              <a:off x="-44" y="0"/>
              <a:ext cx="12192044" cy="537732"/>
              <a:chOff x="-44" y="0"/>
              <a:chExt cx="12192044" cy="647700"/>
            </a:xfrm>
            <a:gradFill>
              <a:gsLst>
                <a:gs pos="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00312AE-3A96-4032-A56C-BFAD052A11A4}"/>
                  </a:ext>
                </a:extLst>
              </p:cNvPr>
              <p:cNvSpPr/>
              <p:nvPr userDrawn="1"/>
            </p:nvSpPr>
            <p:spPr>
              <a:xfrm>
                <a:off x="-44" y="0"/>
                <a:ext cx="12192043" cy="2924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0FD7C72A-9937-439F-9A9C-6188F4B9153C}"/>
                  </a:ext>
                </a:extLst>
              </p:cNvPr>
              <p:cNvGrpSpPr/>
              <p:nvPr userDrawn="1"/>
            </p:nvGrpSpPr>
            <p:grpSpPr>
              <a:xfrm>
                <a:off x="9997440" y="283828"/>
                <a:ext cx="2194560" cy="363872"/>
                <a:chOff x="7723763" y="173914"/>
                <a:chExt cx="4468237" cy="321012"/>
              </a:xfrm>
              <a:grpFill/>
            </p:grpSpPr>
            <p:sp>
              <p:nvSpPr>
                <p:cNvPr id="13" name="직각 삼각형 12">
                  <a:extLst>
                    <a:ext uri="{FF2B5EF4-FFF2-40B4-BE49-F238E27FC236}">
                      <a16:creationId xmlns:a16="http://schemas.microsoft.com/office/drawing/2014/main" id="{EC27D467-1B3E-4174-8CFC-D0BCF379A37C}"/>
                    </a:ext>
                  </a:extLst>
                </p:cNvPr>
                <p:cNvSpPr/>
                <p:nvPr userDrawn="1"/>
              </p:nvSpPr>
              <p:spPr>
                <a:xfrm rot="16200000" flipH="1">
                  <a:off x="7723763" y="173914"/>
                  <a:ext cx="321012" cy="32101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536E4EC5-3C66-4BF7-88FB-857C7CC01666}"/>
                    </a:ext>
                  </a:extLst>
                </p:cNvPr>
                <p:cNvSpPr/>
                <p:nvPr userDrawn="1"/>
              </p:nvSpPr>
              <p:spPr>
                <a:xfrm>
                  <a:off x="8044775" y="179173"/>
                  <a:ext cx="4147225" cy="3119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609B301-A235-4477-82E4-1E415313FFFE}"/>
                </a:ext>
              </a:extLst>
            </p:cNvPr>
            <p:cNvGrpSpPr/>
            <p:nvPr userDrawn="1"/>
          </p:nvGrpSpPr>
          <p:grpSpPr>
            <a:xfrm>
              <a:off x="10392011" y="53453"/>
              <a:ext cx="1585687" cy="384700"/>
              <a:chOff x="10548685" y="6081490"/>
              <a:chExt cx="2032867" cy="493188"/>
            </a:xfrm>
          </p:grpSpPr>
          <p:pic>
            <p:nvPicPr>
              <p:cNvPr id="9" name="Picture 4" descr="https://lh5.googleusercontent.com/xfBO0bNvfqZbzHDZWZWEW0XMUJOrRTIc3pql46GkGx3EHutIbTeJmh5ULO2q1SxiV5q3VJhx=w16383">
                <a:extLst>
                  <a:ext uri="{FF2B5EF4-FFF2-40B4-BE49-F238E27FC236}">
                    <a16:creationId xmlns:a16="http://schemas.microsoft.com/office/drawing/2014/main" id="{509A6D85-C1D2-4FEA-84BF-054F5B814A18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8685" y="6121944"/>
                <a:ext cx="452734" cy="452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A8772F-11EE-401B-ACEE-4B1A0894E8D4}"/>
                  </a:ext>
                </a:extLst>
              </p:cNvPr>
              <p:cNvSpPr txBox="1"/>
              <p:nvPr userDrawn="1"/>
            </p:nvSpPr>
            <p:spPr>
              <a:xfrm>
                <a:off x="10961831" y="6081490"/>
                <a:ext cx="1619721" cy="473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Sejong RCV</a:t>
                </a:r>
                <a:endParaRPr lang="ko-KR" altLang="en-US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653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00711" y="297422"/>
            <a:ext cx="11519015" cy="468000"/>
          </a:xfrm>
        </p:spPr>
        <p:txBody>
          <a:bodyPr anchor="ctr">
            <a:noAutofit/>
          </a:bodyPr>
          <a:lstStyle>
            <a:lvl1pPr algn="l">
              <a:defRPr lang="ko-KR" altLang="en-US" dirty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175224" y="6386840"/>
            <a:ext cx="904780" cy="250330"/>
          </a:xfrm>
          <a:prstGeom prst="rect">
            <a:avLst/>
          </a:prstGeom>
        </p:spPr>
        <p:txBody>
          <a:bodyPr anchor="b"/>
          <a:lstStyle>
            <a:lvl1pPr>
              <a:defRPr lang="en-US" altLang="ko-KR" sz="1200" b="1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fld id="{FDD39262-B491-4869-BA95-D6A6C727505B}" type="slidenum">
              <a:rPr lang="en-US" altLang="ko-KR" smtClean="0"/>
              <a:pPr algn="r"/>
              <a:t>‹#›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17CACF2-2C5E-4D9C-ABAC-610CDA80C669}"/>
              </a:ext>
            </a:extLst>
          </p:cNvPr>
          <p:cNvGrpSpPr/>
          <p:nvPr userDrawn="1"/>
        </p:nvGrpSpPr>
        <p:grpSpPr>
          <a:xfrm>
            <a:off x="-44" y="0"/>
            <a:ext cx="12192044" cy="537732"/>
            <a:chOff x="-44" y="0"/>
            <a:chExt cx="12192044" cy="53773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A4A1D51-9CE8-439E-B878-AB4D5C6A243B}"/>
                </a:ext>
              </a:extLst>
            </p:cNvPr>
            <p:cNvGrpSpPr/>
            <p:nvPr userDrawn="1"/>
          </p:nvGrpSpPr>
          <p:grpSpPr>
            <a:xfrm>
              <a:off x="-44" y="0"/>
              <a:ext cx="12192044" cy="537732"/>
              <a:chOff x="-44" y="0"/>
              <a:chExt cx="12192044" cy="647700"/>
            </a:xfrm>
            <a:gradFill>
              <a:gsLst>
                <a:gs pos="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86E7759-8370-470D-9923-D7246423CC61}"/>
                  </a:ext>
                </a:extLst>
              </p:cNvPr>
              <p:cNvSpPr/>
              <p:nvPr userDrawn="1"/>
            </p:nvSpPr>
            <p:spPr>
              <a:xfrm>
                <a:off x="-44" y="0"/>
                <a:ext cx="12192043" cy="2924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6D29EB2A-6382-4579-BFBD-B91094E2D839}"/>
                  </a:ext>
                </a:extLst>
              </p:cNvPr>
              <p:cNvGrpSpPr/>
              <p:nvPr userDrawn="1"/>
            </p:nvGrpSpPr>
            <p:grpSpPr>
              <a:xfrm>
                <a:off x="9997440" y="283828"/>
                <a:ext cx="2194560" cy="363872"/>
                <a:chOff x="7723763" y="173914"/>
                <a:chExt cx="4468237" cy="321012"/>
              </a:xfrm>
              <a:grpFill/>
            </p:grpSpPr>
            <p:sp>
              <p:nvSpPr>
                <p:cNvPr id="12" name="직각 삼각형 11">
                  <a:extLst>
                    <a:ext uri="{FF2B5EF4-FFF2-40B4-BE49-F238E27FC236}">
                      <a16:creationId xmlns:a16="http://schemas.microsoft.com/office/drawing/2014/main" id="{FA939CF6-104D-452F-A6FE-230312B06600}"/>
                    </a:ext>
                  </a:extLst>
                </p:cNvPr>
                <p:cNvSpPr/>
                <p:nvPr userDrawn="1"/>
              </p:nvSpPr>
              <p:spPr>
                <a:xfrm rot="16200000" flipH="1">
                  <a:off x="7723763" y="173914"/>
                  <a:ext cx="321012" cy="32101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B57560B1-E75C-4550-8BDA-BB74B5334C32}"/>
                    </a:ext>
                  </a:extLst>
                </p:cNvPr>
                <p:cNvSpPr/>
                <p:nvPr userDrawn="1"/>
              </p:nvSpPr>
              <p:spPr>
                <a:xfrm>
                  <a:off x="8044775" y="179173"/>
                  <a:ext cx="4147225" cy="3119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8C6A967-FFC8-47A0-8778-6785AE2C33E1}"/>
                </a:ext>
              </a:extLst>
            </p:cNvPr>
            <p:cNvGrpSpPr/>
            <p:nvPr userDrawn="1"/>
          </p:nvGrpSpPr>
          <p:grpSpPr>
            <a:xfrm>
              <a:off x="10392011" y="53453"/>
              <a:ext cx="1585687" cy="384700"/>
              <a:chOff x="10548685" y="6081490"/>
              <a:chExt cx="2032867" cy="493188"/>
            </a:xfrm>
          </p:grpSpPr>
          <p:pic>
            <p:nvPicPr>
              <p:cNvPr id="8" name="Picture 4" descr="https://lh5.googleusercontent.com/xfBO0bNvfqZbzHDZWZWEW0XMUJOrRTIc3pql46GkGx3EHutIbTeJmh5ULO2q1SxiV5q3VJhx=w16383">
                <a:extLst>
                  <a:ext uri="{FF2B5EF4-FFF2-40B4-BE49-F238E27FC236}">
                    <a16:creationId xmlns:a16="http://schemas.microsoft.com/office/drawing/2014/main" id="{0D9FF14D-AF59-449B-8789-92D8DD69B128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8685" y="6121944"/>
                <a:ext cx="452734" cy="452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E6240A-835A-4D84-A2AB-481E1F3AE9D5}"/>
                  </a:ext>
                </a:extLst>
              </p:cNvPr>
              <p:cNvSpPr txBox="1"/>
              <p:nvPr userDrawn="1"/>
            </p:nvSpPr>
            <p:spPr>
              <a:xfrm>
                <a:off x="10961831" y="6081490"/>
                <a:ext cx="1619721" cy="473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Sejong RCV</a:t>
                </a:r>
                <a:endParaRPr lang="ko-KR" altLang="en-US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681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제목 개체 틀 44"/>
          <p:cNvSpPr>
            <a:spLocks noGrp="1"/>
          </p:cNvSpPr>
          <p:nvPr>
            <p:ph type="title"/>
          </p:nvPr>
        </p:nvSpPr>
        <p:spPr>
          <a:xfrm>
            <a:off x="60960" y="352399"/>
            <a:ext cx="11519015" cy="468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41" name="제목 1"/>
          <p:cNvSpPr txBox="1">
            <a:spLocks/>
          </p:cNvSpPr>
          <p:nvPr/>
        </p:nvSpPr>
        <p:spPr>
          <a:xfrm>
            <a:off x="723901" y="2774172"/>
            <a:ext cx="11489227" cy="27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KAIST RCV Lab.</a:t>
            </a:r>
            <a:endParaRPr kumimoji="0" lang="ko-KR" altLang="en-US" sz="18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46101" y="6617078"/>
            <a:ext cx="11489227" cy="27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-44" y="6678827"/>
            <a:ext cx="12192043" cy="2128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-44" y="0"/>
            <a:ext cx="12192043" cy="242765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6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86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kumimoji="0" lang="ko-KR" altLang="en-US" sz="2800" b="1" i="0" u="none" strike="noStrike" kern="1200" cap="none" spc="0" normalizeH="0" baseline="0" noProof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나눔고딕 ExtraBold" panose="020D0904000000000000" pitchFamily="50" charset="-127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9_XyCGr-MI" TargetMode="External"/><Relationship Id="rId2" Type="http://schemas.openxmlformats.org/officeDocument/2006/relationships/hyperlink" Target="https://colab.research.google.com/drive/1PwaJR79I0tb9heJzeNZ2fdt26_jnYBjT?usp=sharing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comments" Target="../comments/commen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sz="6600" dirty="0">
                <a:latin typeface="Algerian" panose="04020705040A02060702" pitchFamily="82" charset="0"/>
              </a:rPr>
              <a:t>YOLO Implement</a:t>
            </a:r>
            <a:endParaRPr lang="ko-KR" altLang="en-US" sz="6600" dirty="0">
              <a:latin typeface="Algerian" panose="04020705040A02060702" pitchFamily="82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배정준</a:t>
            </a:r>
            <a:endParaRPr lang="en-US" altLang="ko-K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E78E4B-9E25-423D-B96F-97225358515D}"/>
              </a:ext>
            </a:extLst>
          </p:cNvPr>
          <p:cNvSpPr/>
          <p:nvPr/>
        </p:nvSpPr>
        <p:spPr>
          <a:xfrm>
            <a:off x="10363200" y="6071191"/>
            <a:ext cx="1726019" cy="542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49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75FF6-34C6-4DEE-85E7-82E3C4C040E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ko-KR" dirty="0"/>
              <a:t>YOLO Implement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D1BEF1-4AF2-4EC5-B803-D6BBD698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3ECC58-73B7-4EFB-AD5B-D3F2A7DF0526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AB555FD-57E1-40AB-BE43-86FFC8EB06AA}"/>
              </a:ext>
            </a:extLst>
          </p:cNvPr>
          <p:cNvSpPr txBox="1">
            <a:spLocks/>
          </p:cNvSpPr>
          <p:nvPr/>
        </p:nvSpPr>
        <p:spPr>
          <a:xfrm>
            <a:off x="336492" y="1746728"/>
            <a:ext cx="11519015" cy="9326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</a:rPr>
              <a:t>darknet YOLO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76CECBC-DFA7-465E-978E-742B5287A3A4}"/>
              </a:ext>
            </a:extLst>
          </p:cNvPr>
          <p:cNvSpPr txBox="1">
            <a:spLocks/>
          </p:cNvSpPr>
          <p:nvPr/>
        </p:nvSpPr>
        <p:spPr>
          <a:xfrm>
            <a:off x="322547" y="4178664"/>
            <a:ext cx="11519015" cy="9326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sz="3600" dirty="0" err="1">
                <a:solidFill>
                  <a:schemeClr val="bg1"/>
                </a:solidFill>
              </a:rPr>
              <a:t>pyTorch</a:t>
            </a:r>
            <a:r>
              <a:rPr lang="en-US" altLang="ko-KR" sz="3600" dirty="0">
                <a:solidFill>
                  <a:schemeClr val="bg1"/>
                </a:solidFill>
              </a:rPr>
              <a:t> YOLO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02EBE3-E164-4BC0-A009-E8AF8A2A04E8}"/>
              </a:ext>
            </a:extLst>
          </p:cNvPr>
          <p:cNvSpPr/>
          <p:nvPr/>
        </p:nvSpPr>
        <p:spPr>
          <a:xfrm>
            <a:off x="10356112" y="43252"/>
            <a:ext cx="1835888" cy="427908"/>
          </a:xfrm>
          <a:prstGeom prst="rect">
            <a:avLst/>
          </a:prstGeom>
          <a:solidFill>
            <a:srgbClr val="A0A0A0"/>
          </a:solidFill>
          <a:ln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BB04FC-9B99-4110-82BF-6B99854CFABC}"/>
              </a:ext>
            </a:extLst>
          </p:cNvPr>
          <p:cNvSpPr txBox="1"/>
          <p:nvPr/>
        </p:nvSpPr>
        <p:spPr>
          <a:xfrm>
            <a:off x="336492" y="2837006"/>
            <a:ext cx="1566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</a:t>
            </a:r>
            <a:endParaRPr lang="ko-KR" altLang="en-US" sz="2800" dirty="0">
              <a:solidFill>
                <a:srgbClr val="0000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74554-60D4-42FD-AAB9-6F81A0EC5D67}"/>
              </a:ext>
            </a:extLst>
          </p:cNvPr>
          <p:cNvSpPr txBox="1"/>
          <p:nvPr/>
        </p:nvSpPr>
        <p:spPr>
          <a:xfrm>
            <a:off x="336492" y="5453608"/>
            <a:ext cx="935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https://www.youtube.com/watch?v=n9_XyCGr-MI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2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D1BEF1-4AF2-4EC5-B803-D6BBD698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3ECC58-73B7-4EFB-AD5B-D3F2A7DF0526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02EBE3-E164-4BC0-A009-E8AF8A2A04E8}"/>
              </a:ext>
            </a:extLst>
          </p:cNvPr>
          <p:cNvSpPr/>
          <p:nvPr/>
        </p:nvSpPr>
        <p:spPr>
          <a:xfrm>
            <a:off x="10356112" y="43252"/>
            <a:ext cx="1835888" cy="427908"/>
          </a:xfrm>
          <a:prstGeom prst="rect">
            <a:avLst/>
          </a:prstGeom>
          <a:solidFill>
            <a:srgbClr val="A0A0A0"/>
          </a:solidFill>
          <a:ln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EDAA69B-5820-454F-8398-B9A486427C9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darknet YOLO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354F89-ADFF-430B-908A-AEE8EE337251}"/>
              </a:ext>
            </a:extLst>
          </p:cNvPr>
          <p:cNvSpPr txBox="1"/>
          <p:nvPr/>
        </p:nvSpPr>
        <p:spPr>
          <a:xfrm>
            <a:off x="200711" y="1120160"/>
            <a:ext cx="819770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** GPU 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사용하기 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**</a:t>
            </a:r>
          </a:p>
          <a:p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change </a:t>
            </a:r>
            <a:r>
              <a:rPr lang="en-US" altLang="ko-KR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Makefile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 GPU = 1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uncomment ARCH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NVCC=/</a:t>
            </a:r>
            <a:r>
              <a:rPr lang="en-US" altLang="ko-KR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usr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/local/</a:t>
            </a:r>
            <a:r>
              <a:rPr lang="en-US" altLang="ko-KR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cuda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/bin/</a:t>
            </a:r>
            <a:r>
              <a:rPr lang="en-US" altLang="ko-KR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nvcc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814CBB-6DAF-413D-AFF6-AB58F902D5F6}"/>
              </a:ext>
            </a:extLst>
          </p:cNvPr>
          <p:cNvSpPr txBox="1"/>
          <p:nvPr/>
        </p:nvSpPr>
        <p:spPr>
          <a:xfrm>
            <a:off x="200711" y="2546893"/>
            <a:ext cx="8197702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** 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경로 알맞게 수정하기 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**</a:t>
            </a:r>
          </a:p>
          <a:p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#cfg/voc.data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#classes= 20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#train  = train.txt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#valid  = 2007_test.txt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#names = data/</a:t>
            </a:r>
            <a:r>
              <a:rPr lang="en-US" altLang="ko-KR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voc.names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#backup = backup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examples/</a:t>
            </a:r>
            <a:r>
              <a:rPr lang="en-US" altLang="ko-KR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yolo.c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char *</a:t>
            </a:r>
            <a:r>
              <a:rPr lang="en-US" altLang="ko-KR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train_images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 = "train.txt";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char *</a:t>
            </a:r>
            <a:r>
              <a:rPr lang="en-US" altLang="ko-KR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backup_directory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 = "backup";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list *</a:t>
            </a:r>
            <a:r>
              <a:rPr lang="en-US" altLang="ko-KR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plist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get_paths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("2007_test.txt");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make</a:t>
            </a:r>
          </a:p>
        </p:txBody>
      </p:sp>
    </p:spTree>
    <p:extLst>
      <p:ext uri="{BB962C8B-B14F-4D97-AF65-F5344CB8AC3E}">
        <p14:creationId xmlns:p14="http://schemas.microsoft.com/office/powerpoint/2010/main" val="270821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D1BEF1-4AF2-4EC5-B803-D6BBD698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4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3ECC58-73B7-4EFB-AD5B-D3F2A7DF0526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02EBE3-E164-4BC0-A009-E8AF8A2A04E8}"/>
              </a:ext>
            </a:extLst>
          </p:cNvPr>
          <p:cNvSpPr/>
          <p:nvPr/>
        </p:nvSpPr>
        <p:spPr>
          <a:xfrm>
            <a:off x="10356112" y="43252"/>
            <a:ext cx="1835888" cy="427908"/>
          </a:xfrm>
          <a:prstGeom prst="rect">
            <a:avLst/>
          </a:prstGeom>
          <a:solidFill>
            <a:srgbClr val="A0A0A0"/>
          </a:solidFill>
          <a:ln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EDAA69B-5820-454F-8398-B9A486427C9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pyTorch</a:t>
            </a:r>
            <a:r>
              <a:rPr lang="en-US" altLang="ko-KR" dirty="0">
                <a:solidFill>
                  <a:schemeClr val="bg1"/>
                </a:solidFill>
              </a:rPr>
              <a:t> YOLO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AAE2F-6907-453E-A1E4-A9EDEE502796}"/>
              </a:ext>
            </a:extLst>
          </p:cNvPr>
          <p:cNvSpPr/>
          <p:nvPr/>
        </p:nvSpPr>
        <p:spPr>
          <a:xfrm>
            <a:off x="228600" y="2069108"/>
            <a:ext cx="11762689" cy="6224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r>
              <a:rPr lang="en-US" altLang="ko-KR" dirty="0"/>
              <a:t>  C</a:t>
            </a:r>
            <a:r>
              <a:rPr lang="en-US" altLang="ko-KR" baseline="-25000" dirty="0"/>
              <a:t>2</a:t>
            </a:r>
            <a:r>
              <a:rPr lang="en-US" altLang="ko-KR" dirty="0"/>
              <a:t> 							        C</a:t>
            </a:r>
            <a:r>
              <a:rPr lang="en-US" altLang="ko-KR" baseline="-25000" dirty="0"/>
              <a:t>20</a:t>
            </a:r>
            <a:r>
              <a:rPr lang="en-US" altLang="ko-KR" dirty="0"/>
              <a:t> </a:t>
            </a:r>
            <a:r>
              <a:rPr lang="en-US" altLang="ko-KR" b="1" dirty="0"/>
              <a:t>P</a:t>
            </a:r>
            <a:r>
              <a:rPr lang="en-US" altLang="ko-KR" b="1" baseline="-25000" dirty="0"/>
              <a:t>c1</a:t>
            </a:r>
            <a:r>
              <a:rPr lang="en-US" altLang="ko-KR" b="1" dirty="0"/>
              <a:t>  x    y    w   h  P</a:t>
            </a:r>
            <a:r>
              <a:rPr lang="en-US" altLang="ko-KR" b="1" baseline="-25000" dirty="0"/>
              <a:t>c2</a:t>
            </a:r>
            <a:r>
              <a:rPr lang="en-US" altLang="ko-KR" b="1" dirty="0"/>
              <a:t>   x    y    w   h</a:t>
            </a:r>
            <a:endParaRPr lang="ko-KR" alt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90044A-1268-4A2A-B73F-FE7D80AA78F4}"/>
              </a:ext>
            </a:extLst>
          </p:cNvPr>
          <p:cNvSpPr/>
          <p:nvPr/>
        </p:nvSpPr>
        <p:spPr>
          <a:xfrm>
            <a:off x="228601" y="4205841"/>
            <a:ext cx="9574616" cy="6224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r>
              <a:rPr lang="en-US" altLang="ko-KR" dirty="0"/>
              <a:t>  C</a:t>
            </a:r>
            <a:r>
              <a:rPr lang="en-US" altLang="ko-KR" baseline="-25000" dirty="0"/>
              <a:t>2</a:t>
            </a:r>
            <a:r>
              <a:rPr lang="en-US" altLang="ko-KR" dirty="0"/>
              <a:t> 							        C</a:t>
            </a:r>
            <a:r>
              <a:rPr lang="en-US" altLang="ko-KR" baseline="-25000" dirty="0"/>
              <a:t>20 </a:t>
            </a:r>
            <a:r>
              <a:rPr lang="en-US" altLang="ko-KR" dirty="0"/>
              <a:t>P</a:t>
            </a:r>
            <a:r>
              <a:rPr lang="en-US" altLang="ko-KR" baseline="-25000" dirty="0"/>
              <a:t>c</a:t>
            </a:r>
            <a:r>
              <a:rPr lang="en-US" altLang="ko-KR" dirty="0"/>
              <a:t>  </a:t>
            </a:r>
            <a:r>
              <a:rPr lang="en-US" altLang="ko-KR" b="1" dirty="0"/>
              <a:t>x    y    w  h</a:t>
            </a:r>
            <a:endParaRPr lang="ko-KR" altLang="en-US" baseline="-2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81F6F-8C67-40B3-96AE-AE4D3E76E396}"/>
              </a:ext>
            </a:extLst>
          </p:cNvPr>
          <p:cNvSpPr txBox="1"/>
          <p:nvPr/>
        </p:nvSpPr>
        <p:spPr>
          <a:xfrm>
            <a:off x="590107" y="1699776"/>
            <a:ext cx="196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Predictions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D29329-E8B6-4960-A56C-6B0ECB351BA9}"/>
              </a:ext>
            </a:extLst>
          </p:cNvPr>
          <p:cNvSpPr txBox="1"/>
          <p:nvPr/>
        </p:nvSpPr>
        <p:spPr>
          <a:xfrm>
            <a:off x="590107" y="3745362"/>
            <a:ext cx="196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targets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21F5FF-A705-40A7-B98A-D464A1C33A5E}"/>
              </a:ext>
            </a:extLst>
          </p:cNvPr>
          <p:cNvCxnSpPr>
            <a:cxnSpLocks/>
          </p:cNvCxnSpPr>
          <p:nvPr/>
        </p:nvCxnSpPr>
        <p:spPr>
          <a:xfrm>
            <a:off x="7719237" y="1446028"/>
            <a:ext cx="0" cy="42317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411C01-DC8C-4345-A508-71E5F14C4343}"/>
              </a:ext>
            </a:extLst>
          </p:cNvPr>
          <p:cNvSpPr txBox="1"/>
          <p:nvPr/>
        </p:nvSpPr>
        <p:spPr>
          <a:xfrm>
            <a:off x="7719237" y="1091737"/>
            <a:ext cx="85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475C40-6281-40A7-AF12-79CD4AB42C9E}"/>
              </a:ext>
            </a:extLst>
          </p:cNvPr>
          <p:cNvCxnSpPr>
            <a:cxnSpLocks/>
          </p:cNvCxnSpPr>
          <p:nvPr/>
        </p:nvCxnSpPr>
        <p:spPr>
          <a:xfrm>
            <a:off x="9803217" y="1461069"/>
            <a:ext cx="0" cy="42317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0CA1DC-1058-46F7-B47E-40F58F7DEC54}"/>
              </a:ext>
            </a:extLst>
          </p:cNvPr>
          <p:cNvSpPr txBox="1"/>
          <p:nvPr/>
        </p:nvSpPr>
        <p:spPr>
          <a:xfrm>
            <a:off x="9803217" y="1079199"/>
            <a:ext cx="85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DC339-D65E-4E7E-B972-3508183A4203}"/>
              </a:ext>
            </a:extLst>
          </p:cNvPr>
          <p:cNvSpPr txBox="1"/>
          <p:nvPr/>
        </p:nvSpPr>
        <p:spPr>
          <a:xfrm>
            <a:off x="228600" y="1699776"/>
            <a:ext cx="85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8C1DA7-DE17-4915-8A81-63F2A57319C6}"/>
              </a:ext>
            </a:extLst>
          </p:cNvPr>
          <p:cNvSpPr txBox="1"/>
          <p:nvPr/>
        </p:nvSpPr>
        <p:spPr>
          <a:xfrm>
            <a:off x="11650393" y="1091737"/>
            <a:ext cx="62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51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D1BEF1-4AF2-4EC5-B803-D6BBD698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3ECC58-73B7-4EFB-AD5B-D3F2A7DF0526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02EBE3-E164-4BC0-A009-E8AF8A2A04E8}"/>
              </a:ext>
            </a:extLst>
          </p:cNvPr>
          <p:cNvSpPr/>
          <p:nvPr/>
        </p:nvSpPr>
        <p:spPr>
          <a:xfrm>
            <a:off x="10356112" y="43252"/>
            <a:ext cx="1835888" cy="427908"/>
          </a:xfrm>
          <a:prstGeom prst="rect">
            <a:avLst/>
          </a:prstGeom>
          <a:solidFill>
            <a:srgbClr val="A0A0A0"/>
          </a:solidFill>
          <a:ln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EDAA69B-5820-454F-8398-B9A486427C9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pyTorch</a:t>
            </a:r>
            <a:r>
              <a:rPr lang="en-US" altLang="ko-KR" dirty="0">
                <a:solidFill>
                  <a:schemeClr val="bg1"/>
                </a:solidFill>
              </a:rPr>
              <a:t> YOLO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DF66A6-4276-4C76-940F-20095D68725B}"/>
              </a:ext>
            </a:extLst>
          </p:cNvPr>
          <p:cNvSpPr txBox="1"/>
          <p:nvPr/>
        </p:nvSpPr>
        <p:spPr>
          <a:xfrm>
            <a:off x="228600" y="857136"/>
            <a:ext cx="6592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torch.max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26A7DC-4221-42F1-8EF0-28B8E8CD2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09306"/>
            <a:ext cx="8278380" cy="5077534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D26D83-59B1-4E17-A443-67483BB3DF00}"/>
              </a:ext>
            </a:extLst>
          </p:cNvPr>
          <p:cNvSpPr txBox="1"/>
          <p:nvPr/>
        </p:nvSpPr>
        <p:spPr>
          <a:xfrm>
            <a:off x="8555902" y="2386584"/>
            <a:ext cx="316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[0,  1, 2, 3, 4, 5, 6, 7, 8, 9]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AB32A7-EC76-4EA2-B370-FA9BF973ABDE}"/>
              </a:ext>
            </a:extLst>
          </p:cNvPr>
          <p:cNvSpPr txBox="1"/>
          <p:nvPr/>
        </p:nvSpPr>
        <p:spPr>
          <a:xfrm>
            <a:off x="8555902" y="2712276"/>
            <a:ext cx="316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[10, 9, 8, 7, 6, 5, 4, 3, 2, 1]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144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D1BEF1-4AF2-4EC5-B803-D6BBD698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3ECC58-73B7-4EFB-AD5B-D3F2A7DF0526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02EBE3-E164-4BC0-A009-E8AF8A2A04E8}"/>
              </a:ext>
            </a:extLst>
          </p:cNvPr>
          <p:cNvSpPr/>
          <p:nvPr/>
        </p:nvSpPr>
        <p:spPr>
          <a:xfrm>
            <a:off x="10356112" y="43252"/>
            <a:ext cx="1835888" cy="427908"/>
          </a:xfrm>
          <a:prstGeom prst="rect">
            <a:avLst/>
          </a:prstGeom>
          <a:solidFill>
            <a:srgbClr val="A0A0A0"/>
          </a:solidFill>
          <a:ln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EDAA69B-5820-454F-8398-B9A486427C9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pyTorch</a:t>
            </a:r>
            <a:r>
              <a:rPr lang="en-US" altLang="ko-KR" dirty="0">
                <a:solidFill>
                  <a:schemeClr val="bg1"/>
                </a:solidFill>
              </a:rPr>
              <a:t> YOLO</a:t>
            </a:r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DF66A6-4276-4C76-940F-20095D68725B}"/>
                  </a:ext>
                </a:extLst>
              </p:cNvPr>
              <p:cNvSpPr txBox="1"/>
              <p:nvPr/>
            </p:nvSpPr>
            <p:spPr>
              <a:xfrm>
                <a:off x="228600" y="1287772"/>
                <a:ext cx="850392" cy="435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𝑜𝑏𝑗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DF66A6-4276-4C76-940F-20095D687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87772"/>
                <a:ext cx="850392" cy="435825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F32CF3A-119A-4EA7-A588-EB753FCA2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57" y="2514599"/>
            <a:ext cx="4762500" cy="31718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E13848E-723C-4028-A5B5-FD9743ACD984}"/>
              </a:ext>
            </a:extLst>
          </p:cNvPr>
          <p:cNvSpPr/>
          <p:nvPr/>
        </p:nvSpPr>
        <p:spPr>
          <a:xfrm>
            <a:off x="1484490" y="3089527"/>
            <a:ext cx="3518916" cy="259689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9F7A06-4B9A-474C-AC9F-0C45EE830CC6}"/>
              </a:ext>
            </a:extLst>
          </p:cNvPr>
          <p:cNvSpPr/>
          <p:nvPr/>
        </p:nvSpPr>
        <p:spPr>
          <a:xfrm>
            <a:off x="3210772" y="4115920"/>
            <a:ext cx="210769" cy="231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3543F18-EA3D-4823-906C-F0364B463ED7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4856102" y="2109631"/>
            <a:ext cx="466344" cy="354623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4BDE5FD-05C3-4555-AD05-5A6349315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001" y="802393"/>
            <a:ext cx="5419725" cy="115252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4BC2B995-5081-4269-9AE7-FD060366B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336151"/>
              </p:ext>
            </p:extLst>
          </p:nvPr>
        </p:nvGraphicFramePr>
        <p:xfrm>
          <a:off x="6957227" y="2466568"/>
          <a:ext cx="4762499" cy="31718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0357">
                  <a:extLst>
                    <a:ext uri="{9D8B030D-6E8A-4147-A177-3AD203B41FA5}">
                      <a16:colId xmlns:a16="http://schemas.microsoft.com/office/drawing/2014/main" val="51381326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3029752923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2928076803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820057328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1178170593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2679070629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2880764283"/>
                    </a:ext>
                  </a:extLst>
                </a:gridCol>
              </a:tblGrid>
              <a:tr h="45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87350"/>
                  </a:ext>
                </a:extLst>
              </a:tr>
              <a:tr h="45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587183"/>
                  </a:ext>
                </a:extLst>
              </a:tr>
              <a:tr h="45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827380"/>
                  </a:ext>
                </a:extLst>
              </a:tr>
              <a:tr h="45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96827"/>
                  </a:ext>
                </a:extLst>
              </a:tr>
              <a:tr h="45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927558"/>
                  </a:ext>
                </a:extLst>
              </a:tr>
              <a:tr h="45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101436"/>
                  </a:ext>
                </a:extLst>
              </a:tr>
              <a:tr h="45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331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61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D1BEF1-4AF2-4EC5-B803-D6BBD698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DD39262-B491-4869-BA95-D6A6C727505B}" type="slidenum">
              <a:rPr lang="en-US" altLang="ko-KR" smtClean="0"/>
              <a:pPr algn="r"/>
              <a:t>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3ECC58-73B7-4EFB-AD5B-D3F2A7DF0526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02EBE3-E164-4BC0-A009-E8AF8A2A04E8}"/>
              </a:ext>
            </a:extLst>
          </p:cNvPr>
          <p:cNvSpPr/>
          <p:nvPr/>
        </p:nvSpPr>
        <p:spPr>
          <a:xfrm>
            <a:off x="10356112" y="43252"/>
            <a:ext cx="1835888" cy="427908"/>
          </a:xfrm>
          <a:prstGeom prst="rect">
            <a:avLst/>
          </a:prstGeom>
          <a:solidFill>
            <a:srgbClr val="A0A0A0"/>
          </a:solidFill>
          <a:ln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图片 5" descr="background1.jpg">
            <a:extLst>
              <a:ext uri="{FF2B5EF4-FFF2-40B4-BE49-F238E27FC236}">
                <a16:creationId xmlns:a16="http://schemas.microsoft.com/office/drawing/2014/main" id="{A47AC037-F856-407A-A2D5-3A4639B6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t="12988"/>
          <a:stretch>
            <a:fillRect/>
          </a:stretch>
        </p:blipFill>
        <p:spPr>
          <a:xfrm>
            <a:off x="0" y="586378"/>
            <a:ext cx="12191999" cy="6050792"/>
          </a:xfrm>
          <a:prstGeom prst="rect">
            <a:avLst/>
          </a:prstGeom>
        </p:spPr>
      </p:pic>
      <p:pic>
        <p:nvPicPr>
          <p:cNvPr id="12" name="图片 3" descr="1369025_233359298000_2.jpg">
            <a:extLst>
              <a:ext uri="{FF2B5EF4-FFF2-40B4-BE49-F238E27FC236}">
                <a16:creationId xmlns:a16="http://schemas.microsoft.com/office/drawing/2014/main" id="{49F09EE3-F64A-4FEF-9420-A80E83F181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2871" b="12666"/>
          <a:stretch>
            <a:fillRect/>
          </a:stretch>
        </p:blipFill>
        <p:spPr>
          <a:xfrm>
            <a:off x="2545079" y="1035935"/>
            <a:ext cx="6507480" cy="582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31439"/>
      </p:ext>
    </p:extLst>
  </p:cSld>
  <p:clrMapOvr>
    <a:masterClrMapping/>
  </p:clrMapOvr>
</p:sld>
</file>

<file path=ppt/theme/theme1.xml><?xml version="1.0" encoding="utf-8"?>
<a:theme xmlns:a="http://schemas.openxmlformats.org/drawingml/2006/main" name="4_본문 내용 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300</Words>
  <Application>Microsoft Office PowerPoint</Application>
  <PresentationFormat>Widescreen</PresentationFormat>
  <Paragraphs>121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맑은 고딕</vt:lpstr>
      <vt:lpstr>Algerian</vt:lpstr>
      <vt:lpstr>Arial</vt:lpstr>
      <vt:lpstr>Calibri</vt:lpstr>
      <vt:lpstr>Cambria Math</vt:lpstr>
      <vt:lpstr>Courier New</vt:lpstr>
      <vt:lpstr>Tahoma</vt:lpstr>
      <vt:lpstr>Wingdings</vt:lpstr>
      <vt:lpstr>4_본문 내용 마스터</vt:lpstr>
      <vt:lpstr>YOLO Implement</vt:lpstr>
      <vt:lpstr>YOLO Implement</vt:lpstr>
      <vt:lpstr>darknet YOLO</vt:lpstr>
      <vt:lpstr>pyTorch YOLO</vt:lpstr>
      <vt:lpstr>pyTorch YOLO</vt:lpstr>
      <vt:lpstr>pyTorch YOLO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Soonmin Hwang</dc:creator>
  <cp:lastModifiedBy>정준</cp:lastModifiedBy>
  <cp:revision>138</cp:revision>
  <dcterms:created xsi:type="dcterms:W3CDTF">2019-04-18T07:18:22Z</dcterms:created>
  <dcterms:modified xsi:type="dcterms:W3CDTF">2022-04-09T10:45:33Z</dcterms:modified>
</cp:coreProperties>
</file>