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59" r:id="rId3"/>
    <p:sldId id="260" r:id="rId4"/>
    <p:sldId id="261" r:id="rId5"/>
    <p:sldId id="258" r:id="rId6"/>
    <p:sldId id="256" r:id="rId7"/>
    <p:sldId id="257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8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C4854-2F4E-4CB9-8B79-B471FD1CC06B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5CF37-5E71-41B6-A002-E87F4D0B671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BA7C-B5D9-4863-9560-1609040EF553}" type="datetime1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FA0E-1F43-4825-BF55-9F59348EFCB1}" type="datetime1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DB43-B0D1-4E20-AD25-7255312EDD36}" type="datetime1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601-DD5B-4BF8-9962-AFE57133407A}" type="datetime1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E88C-5FF9-40AA-98A6-E000AF6ED14A}" type="datetime1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92F4-BE53-4C33-82A2-6D224ADBD7A1}" type="datetime1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F48-31B4-4776-BA89-78AEFF209D31}" type="datetime1">
              <a:rPr lang="ru-RU" smtClean="0"/>
              <a:t>11.12.2024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5B66-7D2F-4780-9E92-1A5E2D91028C}" type="datetime1">
              <a:rPr lang="ru-RU" smtClean="0"/>
              <a:t>11.12.2024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033-F49F-4960-8616-428319A761CD}" type="datetime1">
              <a:rPr lang="ru-RU" smtClean="0"/>
              <a:t>11.12.2024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8A6F-40EF-4A00-95E9-39BAED49707C}" type="datetime1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1BB-C1D1-4BC3-B49E-480661C9FB0F}" type="datetime1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BF1E-3905-4A5F-B5F2-E566583E0C2B}" type="datetime1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273630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Практическая работа № 2 выполняется каждым для своего варианта, который был выдан!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Обратите внимание, что далее просто пример, чтобы вам проще было выполнить практическую работу!!!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980728"/>
            <a:ext cx="6840760" cy="5040560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5796136" y="764704"/>
            <a:ext cx="504056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56176" y="18864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Это и есть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ru-RU" dirty="0" err="1" smtClean="0">
                <a:solidFill>
                  <a:srgbClr val="FF0000"/>
                </a:solidFill>
              </a:rPr>
              <a:t>р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11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11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2276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1800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 переходной функции вариант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Что нам нужно для построения графика из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068960"/>
            <a:ext cx="3024336" cy="1053117"/>
          </a:xfrm>
          <a:prstGeom prst="rect">
            <a:avLst/>
          </a:prstGeom>
          <a:noFill/>
        </p:spPr>
      </p:pic>
      <p:pic>
        <p:nvPicPr>
          <p:cNvPr id="11" name="Рисунок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3550" y="3573016"/>
            <a:ext cx="4690938" cy="2707772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>
            <a:off x="3923928" y="3789040"/>
            <a:ext cx="2376264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1268760"/>
            <a:ext cx="7056784" cy="4680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9832" y="62068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Получаем график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Спасибо за внимание!!!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Надеюсь, что это поможет вам сделать практическую работу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Срок сдачи: 13.12.2024 23:59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АЧХ и ФЧХ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Что нам нужно для построения графиков из задания: </a:t>
            </a:r>
            <a:r>
              <a:rPr lang="en-US" sz="1800" dirty="0" smtClean="0"/>
              <a:t>W(</a:t>
            </a:r>
            <a:r>
              <a:rPr lang="ru-RU" sz="1800" dirty="0" err="1" smtClean="0"/>
              <a:t>р</a:t>
            </a:r>
            <a:r>
              <a:rPr lang="ru-RU" sz="1800" dirty="0" smtClean="0"/>
              <a:t>)</a:t>
            </a:r>
            <a:r>
              <a:rPr lang="en-US" sz="1800" dirty="0" smtClean="0"/>
              <a:t>; R (</a:t>
            </a:r>
            <a:r>
              <a:rPr lang="en-US" sz="1800" dirty="0" smtClean="0">
                <a:sym typeface="Symbol"/>
              </a:rPr>
              <a:t>); </a:t>
            </a:r>
            <a:r>
              <a:rPr lang="ru-RU" sz="1800" dirty="0" smtClean="0">
                <a:sym typeface="Symbol"/>
              </a:rPr>
              <a:t>().</a:t>
            </a:r>
          </a:p>
          <a:p>
            <a:pPr>
              <a:buNone/>
            </a:pPr>
            <a:r>
              <a:rPr lang="ru-RU" sz="1800" dirty="0" smtClean="0">
                <a:sym typeface="Symbol"/>
              </a:rPr>
              <a:t>Допустим:</a:t>
            </a:r>
          </a:p>
          <a:p>
            <a:pPr>
              <a:buNone/>
            </a:pPr>
            <a:endParaRPr lang="ru-RU" sz="18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2492896"/>
            <a:ext cx="3024336" cy="1053117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4221088"/>
            <a:ext cx="2952328" cy="932314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3284984"/>
            <a:ext cx="4277722" cy="800348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825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9024" y="558924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 Под </a:t>
            </a:r>
            <a:r>
              <a:rPr lang="ru-RU" dirty="0" smtClean="0">
                <a:solidFill>
                  <a:srgbClr val="FF0000"/>
                </a:solidFill>
              </a:rPr>
              <a:t>красными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цифрами</a:t>
            </a:r>
            <a:r>
              <a:rPr lang="ru-RU" dirty="0" smtClean="0"/>
              <a:t> я обозначила то, что вы должны ввести в программу, на </a:t>
            </a:r>
            <a:r>
              <a:rPr lang="ru-RU" dirty="0" smtClean="0"/>
              <a:t>следующих слайдах </a:t>
            </a:r>
            <a:r>
              <a:rPr lang="ru-RU" dirty="0" smtClean="0"/>
              <a:t>это обозначено под аналогичными цифрами</a:t>
            </a:r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123728" y="2276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47864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5656" y="40050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5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3"/>
          </p:cNvCxnSpPr>
          <p:nvPr/>
        </p:nvCxnSpPr>
        <p:spPr>
          <a:xfrm>
            <a:off x="1777342" y="4189730"/>
            <a:ext cx="418394" cy="319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131840" y="4077072"/>
            <a:ext cx="7200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15816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3648" y="51571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3"/>
          </p:cNvCxnSpPr>
          <p:nvPr/>
        </p:nvCxnSpPr>
        <p:spPr>
          <a:xfrm flipV="1">
            <a:off x="1691680" y="5157192"/>
            <a:ext cx="144016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67744" y="50851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4941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4128" y="4005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flipV="1">
            <a:off x="6084168" y="3789040"/>
            <a:ext cx="72008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36096" y="2636912"/>
            <a:ext cx="36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Обратите внимание, что тут есть -1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H="1">
            <a:off x="6228184" y="2996952"/>
            <a:ext cx="432048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20272" y="41490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84368" y="41490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8" name="Номер слайда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620688"/>
            <a:ext cx="7704856" cy="5616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283968" y="4509120"/>
            <a:ext cx="360040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4283968" y="4509120"/>
            <a:ext cx="360040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1760" y="5229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Вот тут должна быть «Фаза»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3923928" y="5229200"/>
            <a:ext cx="50405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1331640" y="2780928"/>
            <a:ext cx="648072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331640" y="2924944"/>
            <a:ext cx="648072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256490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Это надо ввести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1880" y="11247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1880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0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Вот тут проверьте для своей работы правильно ли вы подписали числитель и знаменатель, для этого на схеме можно кликнуть на числитель или знаменатель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11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260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Левая фигурная скобка 23"/>
          <p:cNvSpPr/>
          <p:nvPr/>
        </p:nvSpPr>
        <p:spPr>
          <a:xfrm rot="16200000" flipH="1">
            <a:off x="2159732" y="-855476"/>
            <a:ext cx="432048" cy="266429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>
            <a:off x="2375756" y="260648"/>
            <a:ext cx="17641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3" idx="2"/>
          </p:cNvCxnSpPr>
          <p:nvPr/>
        </p:nvCxnSpPr>
        <p:spPr>
          <a:xfrm>
            <a:off x="690395" y="629980"/>
            <a:ext cx="785261" cy="494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Номер слайда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8496944" cy="56886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816" y="3717032"/>
            <a:ext cx="22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386104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400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33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3808" y="50131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2" y="443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11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907704" y="4509120"/>
            <a:ext cx="136815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9672" y="4293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ЛАЧХ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4908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Что нам нужно для построения графика из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задания: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)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Допустим, что: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* Под </a:t>
            </a:r>
            <a:r>
              <a:rPr lang="ru-RU" dirty="0" smtClean="0">
                <a:solidFill>
                  <a:srgbClr val="FF0000"/>
                </a:solidFill>
              </a:rPr>
              <a:t>красными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цифрами</a:t>
            </a:r>
            <a:r>
              <a:rPr lang="ru-RU" dirty="0" smtClean="0"/>
              <a:t> я обозначила то, что вы должны ввести в программу, на следующем слайде это обозначено под аналогичными цифрами</a:t>
            </a:r>
            <a:endParaRPr lang="ru-RU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3140968"/>
            <a:ext cx="6369938" cy="162371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1840" y="450912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5436096" y="2708920"/>
            <a:ext cx="36004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2120" y="2348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7164288" y="2852936"/>
            <a:ext cx="288032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6296" y="24208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3275856" y="4221088"/>
            <a:ext cx="144016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9952" y="4869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5" name="Прямая со стрелкой 24"/>
          <p:cNvCxnSpPr>
            <a:stCxn id="23" idx="3"/>
          </p:cNvCxnSpPr>
          <p:nvPr/>
        </p:nvCxnSpPr>
        <p:spPr>
          <a:xfrm flipV="1">
            <a:off x="4441638" y="4797152"/>
            <a:ext cx="130362" cy="2566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64088" y="4941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5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0"/>
          </p:cNvCxnSpPr>
          <p:nvPr/>
        </p:nvCxnSpPr>
        <p:spPr>
          <a:xfrm flipV="1">
            <a:off x="5514931" y="4725144"/>
            <a:ext cx="137189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84368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4" name="Прямая со стрелкой 33"/>
          <p:cNvCxnSpPr>
            <a:stCxn id="32" idx="1"/>
          </p:cNvCxnSpPr>
          <p:nvPr/>
        </p:nvCxnSpPr>
        <p:spPr>
          <a:xfrm flipH="1" flipV="1">
            <a:off x="7452320" y="4509120"/>
            <a:ext cx="432048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1052736"/>
            <a:ext cx="7344816" cy="51125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76256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5220072" y="2420888"/>
            <a:ext cx="504056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2132857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Это тот самый корень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в числителе </a:t>
            </a:r>
            <a:r>
              <a:rPr lang="en-US" dirty="0" smtClean="0">
                <a:solidFill>
                  <a:srgbClr val="FF0000"/>
                </a:solidFill>
              </a:rPr>
              <a:t>L (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)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19872" y="49411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Это тот самый корень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в </a:t>
            </a:r>
            <a:r>
              <a:rPr lang="ru-RU" dirty="0" smtClean="0">
                <a:solidFill>
                  <a:srgbClr val="FF0000"/>
                </a:solidFill>
              </a:rPr>
              <a:t>знаменателе </a:t>
            </a:r>
            <a:r>
              <a:rPr lang="en-US" dirty="0" smtClean="0">
                <a:solidFill>
                  <a:srgbClr val="FF0000"/>
                </a:solidFill>
              </a:rPr>
              <a:t>L (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)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4716016" y="4221088"/>
            <a:ext cx="288032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096" y="4437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856" y="400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9952" y="400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692696"/>
            <a:ext cx="7272808" cy="5472608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V="1">
            <a:off x="611560" y="1412776"/>
            <a:ext cx="432048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11560" y="1916832"/>
            <a:ext cx="576064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1412776"/>
            <a:ext cx="864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Вот это ввести надо также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 переходной функции вариант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Что нам нужно для построения графика из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068960"/>
            <a:ext cx="3024336" cy="105311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16016" y="234888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Через один слайд аналогичные цифры обозначены в поле, где вы должны их ввести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292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3933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83568" y="908720"/>
            <a:ext cx="7848872" cy="5256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2758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Создайте это в </a:t>
            </a:r>
            <a:r>
              <a:rPr lang="en-US" dirty="0" err="1" smtClean="0">
                <a:solidFill>
                  <a:srgbClr val="FF0000"/>
                </a:solidFill>
              </a:rPr>
              <a:t>LabView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297</Words>
  <Application>Microsoft Office PowerPoint</Application>
  <PresentationFormat>Экран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Практическая работа № 2 выполняется каждым для своего варианта, который был выдан! Обратите внимание, что далее просто пример, чтобы вам проще было выполнить практическую работу!!! </vt:lpstr>
      <vt:lpstr>Графики АЧХ и ФЧХ</vt:lpstr>
      <vt:lpstr>Слайд 3</vt:lpstr>
      <vt:lpstr>Слайд 4</vt:lpstr>
      <vt:lpstr>График ЛАЧХ</vt:lpstr>
      <vt:lpstr>Слайд 6</vt:lpstr>
      <vt:lpstr>Слайд 7</vt:lpstr>
      <vt:lpstr>График переходной функции вариант 1</vt:lpstr>
      <vt:lpstr>Слайд 9</vt:lpstr>
      <vt:lpstr>Слайд 10</vt:lpstr>
      <vt:lpstr>График переходной функции вариант 2</vt:lpstr>
      <vt:lpstr>Слайд 12</vt:lpstr>
      <vt:lpstr>Спасибо за внимание!!!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natali petrova</dc:creator>
  <cp:lastModifiedBy>natali petrova</cp:lastModifiedBy>
  <cp:revision>3</cp:revision>
  <dcterms:created xsi:type="dcterms:W3CDTF">2024-11-20T20:12:31Z</dcterms:created>
  <dcterms:modified xsi:type="dcterms:W3CDTF">2024-12-11T15:00:48Z</dcterms:modified>
</cp:coreProperties>
</file>