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65" r:id="rId2"/>
    <p:sldId id="257" r:id="rId3"/>
    <p:sldId id="258" r:id="rId4"/>
    <p:sldId id="259" r:id="rId5"/>
    <p:sldId id="264" r:id="rId6"/>
    <p:sldId id="268" r:id="rId7"/>
    <p:sldId id="261" r:id="rId8"/>
    <p:sldId id="260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68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76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9DC8-BCC4-42BF-BF0B-35587590D0E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771CB3-408B-4CB7-B19B-F74F1D63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18" y="1233200"/>
            <a:ext cx="9144000" cy="477837"/>
          </a:xfrm>
        </p:spPr>
        <p:txBody>
          <a:bodyPr>
            <a:no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0545"/>
            <a:ext cx="9684328" cy="537556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NORTHWIND TIME  SERIES ANALYSIS AND FORECASTING      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PRESENTED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BY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OLANIYAN KAFAYAT OWOSENI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(Olaniyan.kafayat@yahoo.com)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CAPSTONE PROJECT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STACK :PYTHON, SQL, POWERBI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DATE:JUNE 27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81037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refining models with larger datasets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deep learning applications in time series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end-to-end deployment of models (e.g., with Flask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227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time series analysis successfully identified seasonal patterns and trends components within the data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accuracy improvements translated to annual cost savings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anomaly detection enables proactive response to market shifts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adjustment factors now inform inventory and staffing decisions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 provides actionable insights for stakeholders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interactive dashboards for business users to access forecasts and insights  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218" y="3304309"/>
            <a:ext cx="9144000" cy="4778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214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723972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analyze the Northwind dataset to understand key business operations including sales, customer behaviors, employee performance, and supply chain activities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Data Collection &amp; Cleaning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Exploratory Data Analysis (EDA)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Modeling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Visualization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Decision Making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28" y="1600200"/>
            <a:ext cx="10723417" cy="36576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Deepen my knowledge in real world data modeling and analytics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hands-on experience in predictive modeling and time series forecasting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valuable insights to ongoing data projects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17B806-6084-D3DE-7CB7-86422BD5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836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AND TASKS WORKED 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836" y="1752600"/>
            <a:ext cx="9144000" cy="36576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Time Series forecasting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using the Northwind datasets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ARIMA to forecast future values and presented key findings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very simple data smoothing or short -time forecasting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analysis</a:t>
            </a: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2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Short-to-medium term forecasting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with trend and/or seasonality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the moving average and exponential smoothing with the ARIMA results for performance insights.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interactive dashboards in power BI to visualize key metrics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SQL to extracts and clean data for reporting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D1F961-2FAB-1404-291C-8DD782DCE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7" y="1953491"/>
            <a:ext cx="6082145" cy="3463636"/>
          </a:xfrm>
        </p:spPr>
      </p:pic>
    </p:spTree>
    <p:extLst>
      <p:ext uri="{BB962C8B-B14F-4D97-AF65-F5344CB8AC3E}">
        <p14:creationId xmlns:p14="http://schemas.microsoft.com/office/powerpoint/2010/main" val="364143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accurate predictive models with measurable results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easy-to –understand dashboards for non-technical stakeholders 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decision-making processes through actionable insights </a:t>
            </a:r>
          </a:p>
        </p:txBody>
      </p:sp>
    </p:spTree>
    <p:extLst>
      <p:ext uri="{BB962C8B-B14F-4D97-AF65-F5344CB8AC3E}">
        <p14:creationId xmlns:p14="http://schemas.microsoft.com/office/powerpoint/2010/main" val="116996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GAINED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: Python, SQL, power BI ,ARIMA, Moving Average, Exponential Smoothing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: Communication, teamwork, problem-solving, presenting findings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: Sales forecasting, data story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tellings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stakeholder reporting</a:t>
            </a:r>
          </a:p>
        </p:txBody>
      </p:sp>
    </p:spTree>
    <p:extLst>
      <p:ext uri="{BB962C8B-B14F-4D97-AF65-F5344CB8AC3E}">
        <p14:creationId xmlns:p14="http://schemas.microsoft.com/office/powerpoint/2010/main" val="401790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F56-5849-DA76-9C7C-358B09F7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5145-143E-B999-D7CD-0F44D555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36576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formatting inconsistence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forecasting model and visuals for the dashboard creation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advanced pandas techniques and regular expressions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 performance using MAE and RMSE scores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65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7830</TotalTime>
  <Words>403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 </vt:lpstr>
      <vt:lpstr>PROJECT OVERVIEW</vt:lpstr>
      <vt:lpstr>OBJECTIVES</vt:lpstr>
      <vt:lpstr>PROJECTS AND TASKS WORKED ON </vt:lpstr>
      <vt:lpstr>PowerPoint Presentation</vt:lpstr>
      <vt:lpstr>PowerPoint Presentation</vt:lpstr>
      <vt:lpstr>KEY ACHIEVEMENTS</vt:lpstr>
      <vt:lpstr>SKILLED GAINED </vt:lpstr>
      <vt:lpstr>CHALLENGES AND SOLUTION</vt:lpstr>
      <vt:lpstr>WHAT’S NEXT 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USER</dc:creator>
  <cp:lastModifiedBy>USER</cp:lastModifiedBy>
  <cp:revision>5</cp:revision>
  <dcterms:created xsi:type="dcterms:W3CDTF">2025-04-25T12:05:29Z</dcterms:created>
  <dcterms:modified xsi:type="dcterms:W3CDTF">2025-07-30T09:20:16Z</dcterms:modified>
</cp:coreProperties>
</file>