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Nordås" userId="15a304c2-2dd9-44a2-b764-cf7c25c2a543" providerId="ADAL" clId="{89B6A4BC-9B80-4A4D-A6D1-F8EA13680016}"/>
    <pc:docChg chg="modSld">
      <pc:chgData name="Jørgen Nordås" userId="15a304c2-2dd9-44a2-b764-cf7c25c2a543" providerId="ADAL" clId="{89B6A4BC-9B80-4A4D-A6D1-F8EA13680016}" dt="2023-09-19T12:07:50.209" v="8" actId="20577"/>
      <pc:docMkLst>
        <pc:docMk/>
      </pc:docMkLst>
      <pc:sldChg chg="modSp mod">
        <pc:chgData name="Jørgen Nordås" userId="15a304c2-2dd9-44a2-b764-cf7c25c2a543" providerId="ADAL" clId="{89B6A4BC-9B80-4A4D-A6D1-F8EA13680016}" dt="2023-09-19T12:07:50.209" v="8" actId="20577"/>
        <pc:sldMkLst>
          <pc:docMk/>
          <pc:sldMk cId="1862109410" sldId="262"/>
        </pc:sldMkLst>
        <pc:spChg chg="mod">
          <ac:chgData name="Jørgen Nordås" userId="15a304c2-2dd9-44a2-b764-cf7c25c2a543" providerId="ADAL" clId="{89B6A4BC-9B80-4A4D-A6D1-F8EA13680016}" dt="2023-09-19T12:07:50.209" v="8" actId="20577"/>
          <ac:spMkLst>
            <pc:docMk/>
            <pc:sldMk cId="1862109410" sldId="262"/>
            <ac:spMk id="3" creationId="{C5F5A6D7-FE7F-07E6-0034-9B5EB1C8E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2EC51B-1DF5-1309-9F01-2445FD602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3365FB-FC11-9A81-1EA7-61B97F267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184CAEB-764E-EF26-E8C0-7821C37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491AA6-1878-D50C-435A-0FC96E0A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07DDE54-B68B-B93D-6474-7D83824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76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64AE1E-7941-067F-6F12-34FBC96C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786260D-1F7C-7DA0-7E3A-3C13C72D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078BD0-BF66-BFA8-8B2E-FF2D311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4C97D8-F5B3-AF29-C966-B575EE1B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34236B-3A5A-302F-E59E-5907D2FB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93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4B2808A-B1FB-E891-D94E-F1E47896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584117B-6A47-514D-7F50-EB269CDE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A73068-8F33-6C12-E5C1-24E4E333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B01188-D288-AE3A-ED2C-C77E3C5C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64C731-992A-226C-5AD8-D6A008B2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0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644EA4-D8BF-FB83-845C-51FF0867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FAD134-BD93-203C-1776-A5D5BFDC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97DA80-987C-1AB6-D231-ACC60F33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F5A67E-0F13-5555-3B1B-E6E14C4E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6E574B-4A62-D7C1-C677-B882B1DF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72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87F29D-0731-6406-405F-3541E50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63DA717-5E35-D5CC-5D5B-29F60F51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81E824-CB96-0014-3E4F-BF960F63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53E149-02F6-E43F-065A-CD644DDA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FE98A0-7274-D91A-91D2-054C4B8B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480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FE55-FCE0-712E-812D-90623B98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8D6838-5E7D-D5FB-8A1C-208B00C1B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DB38CC1-836D-0B35-7E00-C6F829364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41D9F3-7BAB-8BF5-1006-EC2543AE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9756BD-A4AF-6024-1D05-73E780E8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A73267-CE93-4FB8-8B20-8FCDE730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38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BAD1E0-F061-FB94-6CB6-1AA9269C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7B054-C99E-F18F-0326-13F555A5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8AF157-4662-03B9-2388-EC4A5B24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C72BF0D-E4DC-1E95-A6EA-196D1A2B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E11D56B-C3A5-C2C1-2531-DAFDBDBB8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2598CA5-5A2D-44C1-9CFC-24640264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A716BE6-5550-29A5-DF46-0773DED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42CAFDF-00F7-F992-1D6B-7DAF0DA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13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A8FE2D-D89A-697B-D953-CB096BB1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099C00B-2646-4637-5A1E-54B015E3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09EB56E-DB76-D56E-CE12-9DEBFF71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76B9FD-692C-84A4-7801-7410CA99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0BE6B62-29A5-7458-61F8-9AA28F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22AFC94-06D1-013F-F670-1D15DE1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3AB720-572C-F7E5-36E7-104C81D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3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C5CDC-C36B-6950-E82E-DB5F24C8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000C1-F59C-EDB4-84AF-39993C1A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C822097-6368-BCF0-DA44-8F2DE0695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6E82BA-4A96-909B-6BA4-DAB42D2D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C0BDC5-8A60-56BA-01FB-ABC4D540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12B2CA0-BEE0-EA7E-3B8E-1A3F9D70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27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4BBE72-AF8C-B331-B08A-4034B0E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597D20-A0A9-AE7A-B18A-355BAE801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ABE105D-2E82-9C7A-F764-EB16B1EF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41752B-F9A1-87A8-E032-729309D4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38CFFB-99D9-39CC-3850-CB0B082D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E6E321-FF8D-F4D5-2C2B-A3E47054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2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881A590-E3AB-0C45-2BE1-6ED48D96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B9C9AA-184D-E011-6FF0-B82D94FA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B8BD4D-3486-3E52-BC60-71777590E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94B7-B8C0-43F8-B021-639677759FAE}" type="datetimeFigureOut">
              <a:rPr lang="nb-NO" smtClean="0"/>
              <a:t>19.09.2023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82EA81-0226-4DE4-B672-BF161577A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691DCE-9FC8-BD0B-3B74-4691838B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D2DC-581F-4234-9803-3D4BC70C97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74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A84EF2-563C-92AB-D1DF-D7F9CC16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1543"/>
          </a:xfrm>
        </p:spPr>
        <p:txBody>
          <a:bodyPr>
            <a:normAutofit fontScale="90000"/>
          </a:bodyPr>
          <a:lstStyle/>
          <a:p>
            <a:r>
              <a:rPr lang="nb-NO"/>
              <a:t>Embedded systems</a:t>
            </a:r>
            <a:br>
              <a:rPr lang="nb-NO"/>
            </a:br>
            <a:r>
              <a:rPr lang="nb-NO"/>
              <a:t>Plant-Health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6E12E9-3EB7-06E4-F5D6-F3FDF1A70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2057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concept</a:t>
            </a:r>
            <a:r>
              <a:rPr lang="nb-NO" dirty="0"/>
              <a:t> for </a:t>
            </a:r>
            <a:r>
              <a:rPr lang="nb-NO" dirty="0" err="1"/>
              <a:t>keeping</a:t>
            </a:r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plants </a:t>
            </a:r>
            <a:r>
              <a:rPr lang="nb-NO" dirty="0" err="1"/>
              <a:t>health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4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68CC55-2EFE-DC77-35B8-2A569293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Concept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424D82-EA04-4B01-966E-56B327FF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Automatic </a:t>
            </a:r>
            <a:r>
              <a:rPr lang="nb-NO" dirty="0" err="1"/>
              <a:t>watering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plants</a:t>
            </a:r>
          </a:p>
          <a:p>
            <a:r>
              <a:rPr lang="nb-NO" dirty="0"/>
              <a:t>One or more </a:t>
            </a:r>
            <a:r>
              <a:rPr lang="nb-NO" dirty="0" err="1"/>
              <a:t>Watering</a:t>
            </a:r>
            <a:r>
              <a:rPr lang="nb-NO" dirty="0"/>
              <a:t> nodes</a:t>
            </a:r>
          </a:p>
          <a:p>
            <a:r>
              <a:rPr lang="nb-NO" dirty="0" err="1"/>
              <a:t>Statistics</a:t>
            </a:r>
            <a:r>
              <a:rPr lang="nb-NO" dirty="0"/>
              <a:t>-server</a:t>
            </a:r>
          </a:p>
        </p:txBody>
      </p:sp>
      <p:pic>
        <p:nvPicPr>
          <p:cNvPr id="7" name="Bilde 6" descr="Et bilde som inneholder diagram, design&#10;&#10;Automatisk generert beskrivelse">
            <a:extLst>
              <a:ext uri="{FF2B5EF4-FFF2-40B4-BE49-F238E27FC236}">
                <a16:creationId xmlns:a16="http://schemas.microsoft.com/office/drawing/2014/main" id="{384EC0D5-8238-BD5F-392E-B3DB2B73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425520"/>
            <a:ext cx="4524375" cy="40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1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43920E4-8DB7-C902-79FF-6C5981FA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nb-NO" sz="3600">
                <a:solidFill>
                  <a:srgbClr val="FFFFFF"/>
                </a:solidFill>
              </a:rPr>
              <a:t>Core components: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13378BB-1CFB-5A3F-4862-B5E7CD9BC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 r="8" b="4216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B1FA83-FB1A-A86D-FD71-DB94CBFE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rgbClr val="FFFFFF"/>
                </a:solidFill>
              </a:rPr>
              <a:t>Arduino ESP 8266 (Wi-Fi)</a:t>
            </a:r>
          </a:p>
          <a:p>
            <a:r>
              <a:rPr lang="nb-NO" sz="2000">
                <a:solidFill>
                  <a:srgbClr val="FFFFFF"/>
                </a:solidFill>
              </a:rPr>
              <a:t>Arduino Relay module (single or multi, depending on setup)</a:t>
            </a:r>
          </a:p>
          <a:p>
            <a:r>
              <a:rPr lang="nb-NO" sz="2000">
                <a:solidFill>
                  <a:srgbClr val="FFFFFF"/>
                </a:solidFill>
              </a:rPr>
              <a:t>Water pump (12v)</a:t>
            </a:r>
          </a:p>
          <a:p>
            <a:r>
              <a:rPr lang="nb-NO" sz="2000">
                <a:solidFill>
                  <a:srgbClr val="FFFFFF"/>
                </a:solidFill>
              </a:rPr>
              <a:t>Linux Server</a:t>
            </a:r>
          </a:p>
          <a:p>
            <a:r>
              <a:rPr lang="nb-NO" sz="2000">
                <a:solidFill>
                  <a:srgbClr val="FFFFFF"/>
                </a:solidFill>
              </a:rPr>
              <a:t>Wifi Router/Access point</a:t>
            </a:r>
          </a:p>
          <a:p>
            <a:r>
              <a:rPr lang="nb-NO" sz="2000">
                <a:solidFill>
                  <a:srgbClr val="FFFFFF"/>
                </a:solidFill>
              </a:rPr>
              <a:t>Humidity Sensor</a:t>
            </a:r>
          </a:p>
          <a:p>
            <a:endParaRPr lang="nb-NO" sz="2000">
              <a:solidFill>
                <a:srgbClr val="FFFFFF"/>
              </a:solidFill>
            </a:endParaRPr>
          </a:p>
        </p:txBody>
      </p:sp>
      <p:pic>
        <p:nvPicPr>
          <p:cNvPr id="1046" name="Picture 22" descr="Linux server for your home">
            <a:extLst>
              <a:ext uri="{FF2B5EF4-FFF2-40B4-BE49-F238E27FC236}">
                <a16:creationId xmlns:a16="http://schemas.microsoft.com/office/drawing/2014/main" id="{7E180202-4993-B750-6D47-8658B174A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3" r="-4" b="-4"/>
          <a:stretch/>
        </p:blipFill>
        <p:spPr bwMode="auto">
          <a:xfrm>
            <a:off x="4968251" y="2419956"/>
            <a:ext cx="2249424" cy="20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8266 NodeMCU - WIFI-kort basert på ESP-12E">
            <a:extLst>
              <a:ext uri="{FF2B5EF4-FFF2-40B4-BE49-F238E27FC236}">
                <a16:creationId xmlns:a16="http://schemas.microsoft.com/office/drawing/2014/main" id="{C5774ED8-E3B5-38DA-BB48-A70190911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" r="3" b="7573"/>
          <a:stretch/>
        </p:blipFill>
        <p:spPr bwMode="auto">
          <a:xfrm>
            <a:off x="7295203" y="325904"/>
            <a:ext cx="4570677" cy="30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oil Moisture Sensor Hookup Guide - SparkFun Learn">
            <a:extLst>
              <a:ext uri="{FF2B5EF4-FFF2-40B4-BE49-F238E27FC236}">
                <a16:creationId xmlns:a16="http://schemas.microsoft.com/office/drawing/2014/main" id="{06DBC20A-1070-3F17-3F69-0EC36E426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0972"/>
          <a:stretch/>
        </p:blipFill>
        <p:spPr bwMode="auto">
          <a:xfrm>
            <a:off x="4976656" y="4511800"/>
            <a:ext cx="2249424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esson 19 Relay — SunFounder sensor-kit-v2-for-arduino documentation">
            <a:extLst>
              <a:ext uri="{FF2B5EF4-FFF2-40B4-BE49-F238E27FC236}">
                <a16:creationId xmlns:a16="http://schemas.microsoft.com/office/drawing/2014/main" id="{81209E32-2BB7-CDAE-2560-52EAF6105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r="4381" b="1"/>
          <a:stretch/>
        </p:blipFill>
        <p:spPr bwMode="auto">
          <a:xfrm>
            <a:off x="8040520" y="4045778"/>
            <a:ext cx="3151872" cy="21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8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D9F25A7-D7BB-1AAB-4131-E18A3D67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nb-NO" sz="3200"/>
              <a:t>The Watering Node: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Rectangle 308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EIKO WALL CLOCK Ø31X4CM SWEEP">
            <a:extLst>
              <a:ext uri="{FF2B5EF4-FFF2-40B4-BE49-F238E27FC236}">
                <a16:creationId xmlns:a16="http://schemas.microsoft.com/office/drawing/2014/main" id="{1664C160-BFEA-46C2-80EB-6D9CC8ED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981" y="364143"/>
            <a:ext cx="3411233" cy="34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 descr="Et bilde som inneholder tekst, diagram, skjermbilde, line&#10;&#10;Automatisk generert beskrivelse">
            <a:extLst>
              <a:ext uri="{FF2B5EF4-FFF2-40B4-BE49-F238E27FC236}">
                <a16:creationId xmlns:a16="http://schemas.microsoft.com/office/drawing/2014/main" id="{E077C107-A13F-0B85-69F8-02DB1DF31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97" y="364142"/>
            <a:ext cx="3976529" cy="3426462"/>
          </a:xfrm>
          <a:prstGeom prst="rect">
            <a:avLst/>
          </a:prstGeom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AF9419-1ABB-7612-DB92-D762611C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nb-NO" sz="1800"/>
              <a:t>Controls watering plants via GPIO pins</a:t>
            </a:r>
          </a:p>
          <a:p>
            <a:r>
              <a:rPr lang="nb-NO" sz="1800"/>
              <a:t>Standard timer: (Water every x hour for y amount of seconds)</a:t>
            </a:r>
          </a:p>
          <a:p>
            <a:r>
              <a:rPr lang="nb-NO" sz="1800"/>
              <a:t>Moisture-level: (Define treshold in webgui for each given node)</a:t>
            </a:r>
          </a:p>
          <a:p>
            <a:pPr marL="0" indent="0">
              <a:buNone/>
            </a:pPr>
            <a:endParaRPr lang="nb-NO" sz="1800"/>
          </a:p>
          <a:p>
            <a:pPr marL="0" indent="0">
              <a:buNone/>
            </a:pPr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39588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FEDAFC-F310-FD14-AB8A-E81C32C4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Server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E503D0-C7A6-1AA5-C41F-8ACF2095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Keeps</a:t>
            </a:r>
            <a:r>
              <a:rPr lang="nb-NO" dirty="0"/>
              <a:t> </a:t>
            </a:r>
            <a:r>
              <a:rPr lang="nb-NO" dirty="0" err="1"/>
              <a:t>statistics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watering</a:t>
            </a:r>
            <a:r>
              <a:rPr lang="nb-NO" dirty="0"/>
              <a:t> node (Time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watering</a:t>
            </a:r>
            <a:r>
              <a:rPr lang="nb-NO" dirty="0"/>
              <a:t>, </a:t>
            </a:r>
            <a:r>
              <a:rPr lang="nb-NO" dirty="0" err="1"/>
              <a:t>amount</a:t>
            </a:r>
            <a:r>
              <a:rPr lang="nb-NO" dirty="0"/>
              <a:t>, </a:t>
            </a:r>
            <a:r>
              <a:rPr lang="nb-NO" dirty="0" err="1"/>
              <a:t>Soil</a:t>
            </a:r>
            <a:r>
              <a:rPr lang="nb-NO" dirty="0"/>
              <a:t> </a:t>
            </a:r>
            <a:r>
              <a:rPr lang="nb-NO" dirty="0" err="1"/>
              <a:t>Moisture</a:t>
            </a:r>
            <a:r>
              <a:rPr lang="nb-NO" dirty="0"/>
              <a:t>)</a:t>
            </a:r>
          </a:p>
          <a:p>
            <a:r>
              <a:rPr lang="nb-NO" dirty="0"/>
              <a:t>Edit </a:t>
            </a:r>
            <a:r>
              <a:rPr lang="nb-NO" dirty="0" err="1"/>
              <a:t>watering</a:t>
            </a:r>
            <a:r>
              <a:rPr lang="nb-NO" dirty="0"/>
              <a:t> node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Watering</a:t>
            </a:r>
            <a:r>
              <a:rPr lang="nb-NO" dirty="0"/>
              <a:t> mode, </a:t>
            </a:r>
            <a:r>
              <a:rPr lang="nb-NO" dirty="0" err="1"/>
              <a:t>duration</a:t>
            </a:r>
            <a:r>
              <a:rPr lang="nb-NO" dirty="0"/>
              <a:t>, </a:t>
            </a:r>
            <a:r>
              <a:rPr lang="nb-NO" dirty="0" err="1"/>
              <a:t>tresholds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)</a:t>
            </a:r>
          </a:p>
          <a:p>
            <a:r>
              <a:rPr lang="nb-NO" dirty="0" err="1"/>
              <a:t>Centralizes</a:t>
            </a:r>
            <a:r>
              <a:rPr lang="nb-NO" dirty="0"/>
              <a:t> data for end </a:t>
            </a:r>
            <a:r>
              <a:rPr lang="nb-NO" dirty="0" err="1"/>
              <a:t>user</a:t>
            </a:r>
            <a:r>
              <a:rPr lang="nb-NO" dirty="0"/>
              <a:t>.</a:t>
            </a:r>
          </a:p>
        </p:txBody>
      </p:sp>
      <p:pic>
        <p:nvPicPr>
          <p:cNvPr id="5122" name="Picture 2" descr="Linux - Wikipedia">
            <a:extLst>
              <a:ext uri="{FF2B5EF4-FFF2-40B4-BE49-F238E27FC236}">
                <a16:creationId xmlns:a16="http://schemas.microsoft.com/office/drawing/2014/main" id="{225171BB-920F-613A-7CDA-A31F6BA6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3663950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D699BD7-7FF7-7BE6-0F96-92134DC0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nb-NO" sz="3200"/>
              <a:t>Watering Node Technologies: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rduino-Blattform - Alemannische Wikipedia">
            <a:extLst>
              <a:ext uri="{FF2B5EF4-FFF2-40B4-BE49-F238E27FC236}">
                <a16:creationId xmlns:a16="http://schemas.microsoft.com/office/drawing/2014/main" id="{A8E8DE14-5B05-6AA0-9B81-588C92C2C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" r="-2" b="-2"/>
          <a:stretch/>
        </p:blipFill>
        <p:spPr bwMode="auto">
          <a:xfrm>
            <a:off x="838200" y="364143"/>
            <a:ext cx="5136795" cy="34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i-Fi – Wikipedia">
            <a:extLst>
              <a:ext uri="{FF2B5EF4-FFF2-40B4-BE49-F238E27FC236}">
                <a16:creationId xmlns:a16="http://schemas.microsoft.com/office/drawing/2014/main" id="{F2E55B85-B5D0-B1C4-9C2D-C4E815BC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r="9345" b="-1"/>
          <a:stretch/>
        </p:blipFill>
        <p:spPr bwMode="auto">
          <a:xfrm>
            <a:off x="6297264" y="364142"/>
            <a:ext cx="5136795" cy="34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CB7E21-6BCB-4671-C455-A0E5D781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Runs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arduino</a:t>
            </a:r>
            <a:endParaRPr lang="nb-NO" sz="1800" dirty="0"/>
          </a:p>
          <a:p>
            <a:pPr marL="0" indent="0">
              <a:buNone/>
            </a:pPr>
            <a:br>
              <a:rPr lang="nb-NO" sz="1800" dirty="0"/>
            </a:br>
            <a:r>
              <a:rPr lang="nb-NO" sz="1800" dirty="0"/>
              <a:t>Connected to LAN over </a:t>
            </a:r>
            <a:r>
              <a:rPr lang="nb-NO" sz="1800" dirty="0" err="1"/>
              <a:t>Wi-fi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 err="1"/>
              <a:t>Communicates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API over </a:t>
            </a:r>
            <a:r>
              <a:rPr lang="nb-NO" sz="1800" dirty="0" err="1"/>
              <a:t>aREST</a:t>
            </a:r>
            <a:r>
              <a:rPr lang="nb-NO" sz="1800" dirty="0"/>
              <a:t> </a:t>
            </a:r>
            <a:r>
              <a:rPr lang="nb-NO" sz="1800" dirty="0" err="1"/>
              <a:t>Module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118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D791B73-E719-F088-0527-80AF90A8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b-NO" sz="4000"/>
              <a:t>Server Technologies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F5A6D7-FE7F-07E6-0034-9B5EB1C8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nb-NO" sz="2000" dirty="0"/>
              <a:t>Hosts REST API server (Flask)</a:t>
            </a:r>
          </a:p>
          <a:p>
            <a:r>
              <a:rPr lang="nb-NO" sz="2000" dirty="0"/>
              <a:t>Stores </a:t>
            </a:r>
            <a:r>
              <a:rPr lang="nb-NO" sz="2000" dirty="0" err="1"/>
              <a:t>watering</a:t>
            </a:r>
            <a:r>
              <a:rPr lang="nb-NO" sz="2000" dirty="0"/>
              <a:t> </a:t>
            </a:r>
            <a:r>
              <a:rPr lang="nb-NO" sz="2000" dirty="0" err="1"/>
              <a:t>events</a:t>
            </a:r>
            <a:r>
              <a:rPr lang="nb-NO" sz="2000"/>
              <a:t> etc. in </a:t>
            </a:r>
            <a:r>
              <a:rPr lang="nb-NO" sz="2000" dirty="0"/>
              <a:t>MySQL database</a:t>
            </a:r>
          </a:p>
          <a:p>
            <a:r>
              <a:rPr lang="nb-NO" sz="2000" dirty="0"/>
              <a:t>Flask Webserver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lask (web framework) - Wikipedia">
            <a:extLst>
              <a:ext uri="{FF2B5EF4-FFF2-40B4-BE49-F238E27FC236}">
                <a16:creationId xmlns:a16="http://schemas.microsoft.com/office/drawing/2014/main" id="{1D1DC220-D5CE-E2EC-90FF-3539FECF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978274"/>
            <a:ext cx="4397433" cy="17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osted MySQL - Amazon RDS for MySQL - AWS">
            <a:extLst>
              <a:ext uri="{FF2B5EF4-FFF2-40B4-BE49-F238E27FC236}">
                <a16:creationId xmlns:a16="http://schemas.microsoft.com/office/drawing/2014/main" id="{C692A1FB-960F-963B-EF2C-76507B6C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833159"/>
            <a:ext cx="4395569" cy="22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0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Embedded systems Plant-Health</vt:lpstr>
      <vt:lpstr>The Concept</vt:lpstr>
      <vt:lpstr>Core components:</vt:lpstr>
      <vt:lpstr>The Watering Node:</vt:lpstr>
      <vt:lpstr>The Server</vt:lpstr>
      <vt:lpstr>Watering Node Technologies:</vt:lpstr>
      <vt:lpstr>Server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Plant-Health</dc:title>
  <dc:creator>Jørgen Nordås</dc:creator>
  <cp:lastModifiedBy>Jørgen Nordås</cp:lastModifiedBy>
  <cp:revision>1</cp:revision>
  <dcterms:created xsi:type="dcterms:W3CDTF">2023-08-28T10:20:59Z</dcterms:created>
  <dcterms:modified xsi:type="dcterms:W3CDTF">2023-09-19T12:07:59Z</dcterms:modified>
</cp:coreProperties>
</file>