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4720"/>
  </p:normalViewPr>
  <p:slideViewPr>
    <p:cSldViewPr snapToGrid="0">
      <p:cViewPr varScale="1">
        <p:scale>
          <a:sx n="102" d="100"/>
          <a:sy n="102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76F35-C6F4-5F41-A03D-14B1B3A8B20E}" type="datetimeFigureOut">
              <a:rPr lang="nb-NO" smtClean="0"/>
              <a:t>28.10.2023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66DE7-2578-5B48-A846-1E7022AA8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632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6DE7-2578-5B48-A846-1E7022AA88E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31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2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1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9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33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6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10/28/23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9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9E7217-EB71-5B52-E416-33132074E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1"/>
            <a:ext cx="5913098" cy="3812102"/>
          </a:xfrm>
        </p:spPr>
        <p:txBody>
          <a:bodyPr anchor="b">
            <a:normAutofit/>
          </a:bodyPr>
          <a:lstStyle/>
          <a:p>
            <a:pPr algn="l"/>
            <a:r>
              <a:rPr lang="nb-NO">
                <a:solidFill>
                  <a:schemeClr val="bg1"/>
                </a:solidFill>
              </a:rPr>
              <a:t>ROS og Gazebo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BC02DC6-15B3-C4C7-B7C3-296ACBA6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646030"/>
            <a:ext cx="5922084" cy="1344868"/>
          </a:xfrm>
        </p:spPr>
        <p:txBody>
          <a:bodyPr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nb-NO" sz="2000"/>
              <a:t>Isak Steinmo Hansen</a:t>
            </a:r>
          </a:p>
          <a:p>
            <a:pPr algn="l">
              <a:lnSpc>
                <a:spcPct val="91000"/>
              </a:lnSpc>
            </a:pPr>
            <a:r>
              <a:rPr lang="nb-NO" sz="2000"/>
              <a:t>Jørgen Nordås</a:t>
            </a:r>
          </a:p>
          <a:p>
            <a:pPr algn="l">
              <a:lnSpc>
                <a:spcPct val="91000"/>
              </a:lnSpc>
            </a:pPr>
            <a:r>
              <a:rPr lang="nb-NO" sz="2000"/>
              <a:t>Patrik Andreassen</a:t>
            </a:r>
          </a:p>
        </p:txBody>
      </p:sp>
      <p:pic>
        <p:nvPicPr>
          <p:cNvPr id="1026" name="Picture 2" descr="Setting up ROS Kinetic and Gazebo 8 or 9 | by Abhik Singla | Medium">
            <a:extLst>
              <a:ext uri="{FF2B5EF4-FFF2-40B4-BE49-F238E27FC236}">
                <a16:creationId xmlns:a16="http://schemas.microsoft.com/office/drawing/2014/main" id="{26AB0BF1-D216-6F1D-E72C-E128B0855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8122" y="2595391"/>
            <a:ext cx="3368887" cy="14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9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49AA9D-D988-706A-CDB9-5B148CB7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Bruksområder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A6E8E6-5886-4C87-4DE8-DD945D7C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Disse verktøyene har varierte bruksområder: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De brukes innen autonom kjøretøyutvikling, industriell automatisering og forskning i akademia.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ROS og </a:t>
            </a:r>
            <a:r>
              <a:rPr lang="nb-NO" dirty="0" err="1"/>
              <a:t>Gazebo</a:t>
            </a:r>
            <a:r>
              <a:rPr lang="nb-NO" dirty="0"/>
              <a:t> er avgjørende for trening og testing av AI-algoritmer for </a:t>
            </a:r>
            <a:r>
              <a:rPr lang="nb-NO" dirty="0" err="1"/>
              <a:t>roboter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pic>
        <p:nvPicPr>
          <p:cNvPr id="8194" name="Picture 2" descr="Prinsippene bak automatisert posisjonering av kjøretøy - Autodata Group NO">
            <a:extLst>
              <a:ext uri="{FF2B5EF4-FFF2-40B4-BE49-F238E27FC236}">
                <a16:creationId xmlns:a16="http://schemas.microsoft.com/office/drawing/2014/main" id="{3A4ABE43-3E1F-06FB-E022-CFABD251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5130924"/>
            <a:ext cx="2555460" cy="140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ndustri og automatisering - Norsk Elektroteknisk Komite (NEK)">
            <a:extLst>
              <a:ext uri="{FF2B5EF4-FFF2-40B4-BE49-F238E27FC236}">
                <a16:creationId xmlns:a16="http://schemas.microsoft.com/office/drawing/2014/main" id="{B0056475-35C9-BC38-0342-37C4C612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23" y="5135522"/>
            <a:ext cx="2505356" cy="140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Vil AI bli din neste fastlege? | Pronto AI">
            <a:extLst>
              <a:ext uri="{FF2B5EF4-FFF2-40B4-BE49-F238E27FC236}">
                <a16:creationId xmlns:a16="http://schemas.microsoft.com/office/drawing/2014/main" id="{CF25339A-9260-2A7E-2A73-4214EB03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22" y="5108064"/>
            <a:ext cx="2555460" cy="14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2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DA7ED5-746A-A989-218E-35A028E1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Utfordringer og begrensninger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F86266-0B78-5866-EC5A-CF388E19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Selv om de er utrolig verdifulle, har de utfordringer: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b="1" dirty="0"/>
              <a:t>Resurskrevende simuleringer: </a:t>
            </a:r>
            <a:r>
              <a:rPr lang="nb-NO" dirty="0"/>
              <a:t>Å simulere komplekse miljøer kan være ressurskrevende.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b="1" dirty="0"/>
              <a:t>Læringskurve:</a:t>
            </a:r>
            <a:r>
              <a:rPr lang="nb-NO" dirty="0"/>
              <a:t> Å mestre disse verktøyene kan kreve tid og innsats, spesielt for nybegynnere.</a:t>
            </a:r>
          </a:p>
          <a:p>
            <a:endParaRPr lang="nb-NO" dirty="0"/>
          </a:p>
        </p:txBody>
      </p:sp>
      <p:pic>
        <p:nvPicPr>
          <p:cNvPr id="9218" name="Picture 2" descr="❗ Rødt Utropstegn på JoyPixels 6.6">
            <a:extLst>
              <a:ext uri="{FF2B5EF4-FFF2-40B4-BE49-F238E27FC236}">
                <a16:creationId xmlns:a16="http://schemas.microsoft.com/office/drawing/2014/main" id="{E3B0AEB2-DF6F-7930-1C73-5D76AB94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048" y="4839402"/>
            <a:ext cx="1700784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24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CBCBFC-EB67-3667-D5E0-DC8706D2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53CB3A1-2FA1-0B1C-64E3-F52BBA5D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ROS (Robot Operating System) og </a:t>
            </a:r>
            <a:r>
              <a:rPr lang="nb-NO" dirty="0" err="1"/>
              <a:t>Gazebo</a:t>
            </a:r>
            <a:r>
              <a:rPr lang="nb-NO" dirty="0"/>
              <a:t> er viktige verktøy for robotikkmiljøet.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ROS gir et rammeverk for å bygge robotprogramvare.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 err="1"/>
              <a:t>Gazebo</a:t>
            </a:r>
            <a:r>
              <a:rPr lang="nb-NO" dirty="0"/>
              <a:t> tilbyr et avansert 3D-simuleringsmiljø.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Integreringen av ROS og </a:t>
            </a:r>
            <a:r>
              <a:rPr lang="nb-NO" dirty="0" err="1"/>
              <a:t>Gazebo</a:t>
            </a:r>
            <a:r>
              <a:rPr lang="nb-NO" dirty="0"/>
              <a:t> gir en nyttig og kraftig plattform for robotutvikling og forskning.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999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6627372-5C5F-7CE2-6542-E6D3886A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1"/>
            <a:ext cx="5913098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Takk for oss!</a:t>
            </a:r>
          </a:p>
        </p:txBody>
      </p:sp>
      <p:pic>
        <p:nvPicPr>
          <p:cNvPr id="10242" name="Picture 2" descr="Et bilde som inneholder tegnefilm, clip art, Tegnefilm, illustrasjon&#10;&#10;Automatisk generert beskrivelse">
            <a:extLst>
              <a:ext uri="{FF2B5EF4-FFF2-40B4-BE49-F238E27FC236}">
                <a16:creationId xmlns:a16="http://schemas.microsoft.com/office/drawing/2014/main" id="{8B243FE4-124A-BA8E-77C3-2D678589D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8122" y="1509116"/>
            <a:ext cx="3368887" cy="36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5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45981A-1944-DC84-D9A2-AE57606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ROS?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3EDBB2-26BD-9CA6-73B5-9FDBD7F9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ROS er ikke et operativsystem, til tross for navnet.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Det er et åpen kildekode-rammeverk for å bygge robotprogramvare.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Gir et </a:t>
            </a:r>
            <a:r>
              <a:rPr lang="nb-NO" dirty="0" err="1"/>
              <a:t>felleslag</a:t>
            </a:r>
            <a:r>
              <a:rPr lang="nb-NO" dirty="0"/>
              <a:t> som ligner et operativsystem for robotapplikasjoner.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Muliggjør maskinvareabstraksjon, enhetsdrivere, prosesskommunikasjon og 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b="1" dirty="0"/>
              <a:t>Viktig funksjon: </a:t>
            </a:r>
            <a:r>
              <a:rPr lang="nb-NO" dirty="0"/>
              <a:t>Det er åpen kildekode og kontinuerlig forbedret av fellesskapet.</a:t>
            </a:r>
          </a:p>
          <a:p>
            <a:endParaRPr lang="nb-NO" dirty="0"/>
          </a:p>
        </p:txBody>
      </p:sp>
      <p:pic>
        <p:nvPicPr>
          <p:cNvPr id="1026" name="Picture 2" descr="ROS Nodes ReBeL">
            <a:extLst>
              <a:ext uri="{FF2B5EF4-FFF2-40B4-BE49-F238E27FC236}">
                <a16:creationId xmlns:a16="http://schemas.microsoft.com/office/drawing/2014/main" id="{65A1B6F8-DB50-7E07-C377-25D0CE90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11" y="5847283"/>
            <a:ext cx="2528921" cy="66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4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02264F-C7F5-6B4A-052D-0D4C3071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Hovedfunksjoner i ROS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CB3B1C-E072-A4FE-DA7D-69DD4BCF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ROS har flere viktige hovedfunksjoner, noen av disse 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Meldingsformidling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Støtte for flere språk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Pakkehåndtering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Modularitet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Støtte fra fellesskap</a:t>
            </a:r>
          </a:p>
        </p:txBody>
      </p:sp>
    </p:spTree>
    <p:extLst>
      <p:ext uri="{BB962C8B-B14F-4D97-AF65-F5344CB8AC3E}">
        <p14:creationId xmlns:p14="http://schemas.microsoft.com/office/powerpoint/2010/main" val="32981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6933E1-114A-F8B0-1955-F3AC1CAB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ROS-arkitektur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2ED9F50-D1D1-4C70-8FDB-57A1D69C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 err="1"/>
              <a:t>Topics</a:t>
            </a:r>
            <a:endParaRPr lang="nb-NO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ROS Master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2050" name="Picture 2" descr="What is ROS">
            <a:extLst>
              <a:ext uri="{FF2B5EF4-FFF2-40B4-BE49-F238E27FC236}">
                <a16:creationId xmlns:a16="http://schemas.microsoft.com/office/drawing/2014/main" id="{4A9EDDC7-A371-1DAB-412E-4419D90E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19" y="3071609"/>
            <a:ext cx="6480313" cy="262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D2C4C9-1AF0-CEE7-8AA1-D613AFC5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Jobbe med ROS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C9D3EB-815E-8FCE-227D-CB0FDCC0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Lage «</a:t>
            </a:r>
            <a:r>
              <a:rPr lang="nb-NO" dirty="0" err="1"/>
              <a:t>workspace</a:t>
            </a:r>
            <a:r>
              <a:rPr lang="nb-NO" dirty="0"/>
              <a:t>» for å organisere </a:t>
            </a:r>
            <a:r>
              <a:rPr lang="nb-NO" dirty="0" err="1"/>
              <a:t>prosjeketene</a:t>
            </a:r>
            <a:endParaRPr lang="nb-NO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Utvikle «ROS-</a:t>
            </a:r>
            <a:r>
              <a:rPr lang="nb-NO" dirty="0" err="1"/>
              <a:t>packages</a:t>
            </a:r>
            <a:r>
              <a:rPr lang="nb-NO" dirty="0"/>
              <a:t>» for å dele opp funksjonalitet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Lage «nodes» i «ROS-</a:t>
            </a:r>
            <a:r>
              <a:rPr lang="nb-NO" dirty="0" err="1"/>
              <a:t>package</a:t>
            </a:r>
            <a:r>
              <a:rPr lang="nb-NO" dirty="0"/>
              <a:t>» som utførere spesifikke oppgaver</a:t>
            </a:r>
          </a:p>
        </p:txBody>
      </p:sp>
      <p:pic>
        <p:nvPicPr>
          <p:cNvPr id="3074" name="Picture 2" descr="inntil nå Klinikk Luminans Eieren emne audition ros package -  art-matieres-renovation.com">
            <a:extLst>
              <a:ext uri="{FF2B5EF4-FFF2-40B4-BE49-F238E27FC236}">
                <a16:creationId xmlns:a16="http://schemas.microsoft.com/office/drawing/2014/main" id="{B3E26A4B-2C3B-980D-1007-43326E5C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51" y="4649996"/>
            <a:ext cx="4421498" cy="18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78112E-B4FF-FCC9-9644-F62D1DD5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Gazebo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F656D8-4D29-94ED-3A20-A9AD4FB0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 err="1"/>
              <a:t>Gazebo</a:t>
            </a:r>
            <a:r>
              <a:rPr lang="nb-NO" dirty="0"/>
              <a:t> er en åpen kildekode 3D-robot-simulator.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Det gir et virtuelt miljø for ulike bruksområder.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Teste og utvikle </a:t>
            </a:r>
            <a:r>
              <a:rPr lang="nb-NO" dirty="0" err="1"/>
              <a:t>roboters</a:t>
            </a:r>
            <a:r>
              <a:rPr lang="nb-NO" dirty="0"/>
              <a:t> evner.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Simulere robotoperasjoner i en virtuell verden.</a:t>
            </a:r>
          </a:p>
          <a:p>
            <a:endParaRPr lang="nb-NO" dirty="0"/>
          </a:p>
        </p:txBody>
      </p:sp>
      <p:pic>
        <p:nvPicPr>
          <p:cNvPr id="4100" name="Picture 4" descr="Gazebo">
            <a:extLst>
              <a:ext uri="{FF2B5EF4-FFF2-40B4-BE49-F238E27FC236}">
                <a16:creationId xmlns:a16="http://schemas.microsoft.com/office/drawing/2014/main" id="{EF0F1279-1BBC-85CD-7A37-79E5F34B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154" y="4384548"/>
            <a:ext cx="1357678" cy="19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3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BDEFE8-F6B6-CADF-959D-5D5A156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Hovedfunksjoner i </a:t>
            </a:r>
            <a:r>
              <a:rPr lang="nb-NO" dirty="0" err="1"/>
              <a:t>Gazebo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2BB6A9-9A52-288E-E4B8-DB6655FB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Fysikkmotor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Sensor-simulering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Flere robotmiljøer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Åpen kildekode og </a:t>
            </a:r>
            <a:r>
              <a:rPr lang="nb-NO" dirty="0" err="1"/>
              <a:t>plugin</a:t>
            </a:r>
            <a:r>
              <a:rPr lang="nb-NO" dirty="0"/>
              <a:t>-system</a:t>
            </a:r>
          </a:p>
        </p:txBody>
      </p:sp>
      <p:pic>
        <p:nvPicPr>
          <p:cNvPr id="5122" name="Picture 2" descr="Simulating Moose — Moose Tutorials 0.0.2 documentation">
            <a:extLst>
              <a:ext uri="{FF2B5EF4-FFF2-40B4-BE49-F238E27FC236}">
                <a16:creationId xmlns:a16="http://schemas.microsoft.com/office/drawing/2014/main" id="{B059EE5B-08B3-79F9-1B69-C0D66197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041" y="4384548"/>
            <a:ext cx="3385791" cy="19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4DEAF1-C86E-F76C-61FD-E9CE59FC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Integrering av ROS og </a:t>
            </a:r>
            <a:r>
              <a:rPr lang="nb-NO" dirty="0" err="1"/>
              <a:t>Gazebo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18D8FF-0ABF-5756-0C07-567A52E5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 err="1"/>
              <a:t>Gazebo</a:t>
            </a:r>
            <a:r>
              <a:rPr lang="nb-NO" dirty="0"/>
              <a:t> er integrert med Robot Operating System (ROS).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Dette muliggjør realistisk simulering og utvikling av </a:t>
            </a:r>
            <a:r>
              <a:rPr lang="nb-NO" dirty="0" err="1"/>
              <a:t>roboter</a:t>
            </a:r>
            <a:r>
              <a:rPr lang="nb-NO" dirty="0"/>
              <a:t> for ROS-plattformen.</a:t>
            </a:r>
          </a:p>
          <a:p>
            <a:endParaRPr lang="nb-NO" dirty="0"/>
          </a:p>
        </p:txBody>
      </p:sp>
      <p:pic>
        <p:nvPicPr>
          <p:cNvPr id="4" name="Picture 2" descr="Gripper robot simulation in Gazebo with ROS - YouTube">
            <a:extLst>
              <a:ext uri="{FF2B5EF4-FFF2-40B4-BE49-F238E27FC236}">
                <a16:creationId xmlns:a16="http://schemas.microsoft.com/office/drawing/2014/main" id="{5301C607-5009-D850-4203-320C5FB7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19" y="3923710"/>
            <a:ext cx="4651513" cy="26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7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8BD91-2A26-E34F-AC22-FBA962D1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Simulering av </a:t>
            </a:r>
            <a:r>
              <a:rPr lang="nb-NO" dirty="0" err="1"/>
              <a:t>roboter</a:t>
            </a:r>
            <a:r>
              <a:rPr lang="nb-NO" dirty="0"/>
              <a:t> i </a:t>
            </a:r>
            <a:r>
              <a:rPr lang="nb-NO" dirty="0" err="1"/>
              <a:t>Gazebo</a:t>
            </a:r>
            <a:r>
              <a:rPr lang="nb-NO" dirty="0"/>
              <a:t> med ROS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8FC8CD-CFB1-E8DC-01CB-51FF61FE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å simulere </a:t>
            </a:r>
            <a:r>
              <a:rPr lang="nb-NO" dirty="0" err="1"/>
              <a:t>roboter</a:t>
            </a:r>
            <a:r>
              <a:rPr lang="nb-NO" dirty="0"/>
              <a:t> med ROS og </a:t>
            </a:r>
            <a:r>
              <a:rPr lang="nb-NO" dirty="0" err="1"/>
              <a:t>Gazebo</a:t>
            </a:r>
            <a:r>
              <a:rPr lang="nb-NO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Opprett robotmodeller innenfor </a:t>
            </a:r>
            <a:r>
              <a:rPr lang="nb-NO" dirty="0" err="1"/>
              <a:t>Gazebo</a:t>
            </a:r>
            <a:r>
              <a:rPr lang="nb-NO" dirty="0"/>
              <a:t>, definer deres fysiske egenskaper og sensorer.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/>
              <a:t>ROS samhandler deretter med </a:t>
            </a:r>
            <a:r>
              <a:rPr lang="nb-NO" dirty="0" err="1"/>
              <a:t>Gazebo</a:t>
            </a:r>
            <a:r>
              <a:rPr lang="nb-NO" dirty="0"/>
              <a:t>, slik at du kan kontrollere og overvåke disse </a:t>
            </a:r>
            <a:r>
              <a:rPr lang="nb-NO" dirty="0" err="1"/>
              <a:t>robotene</a:t>
            </a:r>
            <a:r>
              <a:rPr lang="nb-NO" dirty="0"/>
              <a:t> innenfor det simulerte miljøet.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59326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374</Words>
  <Application>Microsoft Macintosh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ROS og Gazebo</vt:lpstr>
      <vt:lpstr>Hva er ROS?</vt:lpstr>
      <vt:lpstr>Hovedfunksjoner i ROS</vt:lpstr>
      <vt:lpstr>ROS-arkitektur</vt:lpstr>
      <vt:lpstr>Jobbe med ROS</vt:lpstr>
      <vt:lpstr>Hva er Gazebo?</vt:lpstr>
      <vt:lpstr>Hovedfunksjoner i Gazebo</vt:lpstr>
      <vt:lpstr>Integrering av ROS og Gazebo</vt:lpstr>
      <vt:lpstr>Simulering av roboter i Gazebo med ROS</vt:lpstr>
      <vt:lpstr>Bruksområder</vt:lpstr>
      <vt:lpstr>Utfordringer og begrensninger</vt:lpstr>
      <vt:lpstr>Konklusjon</vt:lpstr>
      <vt:lpstr>Takk for oss!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og Gazebo</dc:title>
  <dc:creator>Patrik Andreassen</dc:creator>
  <cp:lastModifiedBy>Patrik Andreassen</cp:lastModifiedBy>
  <cp:revision>3</cp:revision>
  <dcterms:created xsi:type="dcterms:W3CDTF">2023-10-26T12:22:27Z</dcterms:created>
  <dcterms:modified xsi:type="dcterms:W3CDTF">2023-10-28T08:02:45Z</dcterms:modified>
</cp:coreProperties>
</file>