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54"/>
  </p:notesMasterIdLst>
  <p:sldIdLst>
    <p:sldId id="256" r:id="rId2"/>
    <p:sldId id="293" r:id="rId3"/>
    <p:sldId id="258" r:id="rId4"/>
    <p:sldId id="259" r:id="rId5"/>
    <p:sldId id="257" r:id="rId6"/>
    <p:sldId id="260" r:id="rId7"/>
    <p:sldId id="301" r:id="rId8"/>
    <p:sldId id="294" r:id="rId9"/>
    <p:sldId id="300" r:id="rId10"/>
    <p:sldId id="302" r:id="rId11"/>
    <p:sldId id="296" r:id="rId12"/>
    <p:sldId id="297" r:id="rId13"/>
    <p:sldId id="298" r:id="rId14"/>
    <p:sldId id="299" r:id="rId15"/>
    <p:sldId id="295" r:id="rId16"/>
    <p:sldId id="303" r:id="rId17"/>
    <p:sldId id="304" r:id="rId18"/>
    <p:sldId id="305" r:id="rId19"/>
    <p:sldId id="306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307" r:id="rId33"/>
    <p:sldId id="275" r:id="rId34"/>
    <p:sldId id="273" r:id="rId35"/>
    <p:sldId id="288" r:id="rId36"/>
    <p:sldId id="308" r:id="rId37"/>
    <p:sldId id="274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5" r:id="rId47"/>
    <p:sldId id="284" r:id="rId48"/>
    <p:sldId id="291" r:id="rId49"/>
    <p:sldId id="289" r:id="rId50"/>
    <p:sldId id="290" r:id="rId51"/>
    <p:sldId id="286" r:id="rId52"/>
    <p:sldId id="292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dique, Nauman" initials="SN" lastIdx="7" clrIdx="0">
    <p:extLst>
      <p:ext uri="{19B8F6BF-5375-455C-9EA6-DF929625EA0E}">
        <p15:presenceInfo xmlns:p15="http://schemas.microsoft.com/office/powerpoint/2012/main" userId="Siddique, Naum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5T11:42:28.252" idx="4">
    <p:pos x="10" y="10"/>
    <p:text>There is no 1.jpg in our file system now.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5T11:43:05.754" idx="5">
    <p:pos x="10" y="10"/>
    <p:text>Capture 1.jpg using Option 1 and hit enter to capture the image.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5T11:43:31.606" idx="6">
    <p:pos x="10" y="10"/>
    <p:text>Image 1.jpg present in the filesystem.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5T11:43:46.543" idx="7">
    <p:pos x="10" y="10"/>
    <p:text>We captured 21 images for the fish tasnk water model.</p:text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8B04DA-B071-4A29-888E-9195DF8D5269}" type="doc">
      <dgm:prSet loTypeId="urn:microsoft.com/office/officeart/2016/7/layout/AccentHomeChevron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E5A8BA-F1D0-4697-BA17-E9C90F96260F}">
      <dgm:prSet/>
      <dgm:spPr/>
      <dgm:t>
        <a:bodyPr/>
        <a:lstStyle/>
        <a:p>
          <a:r>
            <a:rPr lang="en-US" dirty="0"/>
            <a:t>1978</a:t>
          </a:r>
        </a:p>
      </dgm:t>
    </dgm:pt>
    <dgm:pt modelId="{229B2139-9742-4CDC-967C-75BC7ED388C2}" type="parTrans" cxnId="{49C41330-F436-461F-8754-2A277C54205C}">
      <dgm:prSet/>
      <dgm:spPr/>
      <dgm:t>
        <a:bodyPr/>
        <a:lstStyle/>
        <a:p>
          <a:endParaRPr lang="en-US"/>
        </a:p>
      </dgm:t>
    </dgm:pt>
    <dgm:pt modelId="{EDA91A33-CBB0-40BB-93F4-01F661659E34}" type="sibTrans" cxnId="{49C41330-F436-461F-8754-2A277C54205C}">
      <dgm:prSet/>
      <dgm:spPr/>
      <dgm:t>
        <a:bodyPr/>
        <a:lstStyle/>
        <a:p>
          <a:endParaRPr lang="en-US"/>
        </a:p>
      </dgm:t>
    </dgm:pt>
    <dgm:pt modelId="{583706C1-77A8-42DD-8958-EEF26AC92299}">
      <dgm:prSet/>
      <dgm:spPr/>
      <dgm:t>
        <a:bodyPr/>
        <a:lstStyle/>
        <a:p>
          <a:r>
            <a:rPr lang="en-US" dirty="0"/>
            <a:t>Nor'Easter</a:t>
          </a:r>
        </a:p>
      </dgm:t>
    </dgm:pt>
    <dgm:pt modelId="{BB39738E-3342-409A-87E9-48B40318A46D}" type="parTrans" cxnId="{6C1D8789-F8DE-43EC-87E4-7DF642506278}">
      <dgm:prSet/>
      <dgm:spPr/>
      <dgm:t>
        <a:bodyPr/>
        <a:lstStyle/>
        <a:p>
          <a:endParaRPr lang="en-US"/>
        </a:p>
      </dgm:t>
    </dgm:pt>
    <dgm:pt modelId="{491E4118-53C3-4BCD-B9D1-0FDC7EF4069D}" type="sibTrans" cxnId="{6C1D8789-F8DE-43EC-87E4-7DF642506278}">
      <dgm:prSet/>
      <dgm:spPr/>
      <dgm:t>
        <a:bodyPr/>
        <a:lstStyle/>
        <a:p>
          <a:endParaRPr lang="en-US"/>
        </a:p>
      </dgm:t>
    </dgm:pt>
    <dgm:pt modelId="{F7D0157F-D7B7-4A0D-A4BD-71B954069803}">
      <dgm:prSet/>
      <dgm:spPr/>
      <dgm:t>
        <a:bodyPr/>
        <a:lstStyle/>
        <a:p>
          <a:r>
            <a:rPr lang="en-US" dirty="0"/>
            <a:t>1998–1999</a:t>
          </a:r>
        </a:p>
      </dgm:t>
    </dgm:pt>
    <dgm:pt modelId="{BA55D95E-DEC8-4E5E-93E3-5E98A96FAE6D}" type="parTrans" cxnId="{7B0B3703-0A45-4B67-97FB-1B85DB818410}">
      <dgm:prSet/>
      <dgm:spPr/>
      <dgm:t>
        <a:bodyPr/>
        <a:lstStyle/>
        <a:p>
          <a:endParaRPr lang="en-US"/>
        </a:p>
      </dgm:t>
    </dgm:pt>
    <dgm:pt modelId="{3D8C645C-D71E-4145-805A-AAF889496A07}" type="sibTrans" cxnId="{7B0B3703-0A45-4B67-97FB-1B85DB818410}">
      <dgm:prSet/>
      <dgm:spPr/>
      <dgm:t>
        <a:bodyPr/>
        <a:lstStyle/>
        <a:p>
          <a:endParaRPr lang="en-US"/>
        </a:p>
      </dgm:t>
    </dgm:pt>
    <dgm:pt modelId="{291577AC-9931-4C28-B778-ED48CC3AFFAD}">
      <dgm:prSet/>
      <dgm:spPr/>
      <dgm:t>
        <a:bodyPr/>
        <a:lstStyle/>
        <a:p>
          <a:r>
            <a:rPr lang="en-US" dirty="0"/>
            <a:t>Hurricanes Bonnie and Floyd</a:t>
          </a:r>
        </a:p>
      </dgm:t>
    </dgm:pt>
    <dgm:pt modelId="{E6066290-9382-4E49-A547-7C41C4C0124C}" type="parTrans" cxnId="{FAE3E3CA-DA0A-45FF-A0B3-701A0141C242}">
      <dgm:prSet/>
      <dgm:spPr/>
      <dgm:t>
        <a:bodyPr/>
        <a:lstStyle/>
        <a:p>
          <a:endParaRPr lang="en-US"/>
        </a:p>
      </dgm:t>
    </dgm:pt>
    <dgm:pt modelId="{6EFC40E1-32BA-4891-BD3E-1B2D38CC479F}" type="sibTrans" cxnId="{FAE3E3CA-DA0A-45FF-A0B3-701A0141C242}">
      <dgm:prSet/>
      <dgm:spPr/>
      <dgm:t>
        <a:bodyPr/>
        <a:lstStyle/>
        <a:p>
          <a:endParaRPr lang="en-US"/>
        </a:p>
      </dgm:t>
    </dgm:pt>
    <dgm:pt modelId="{06F97F04-6AB7-4F64-830A-2AB4E0884FE3}">
      <dgm:prSet/>
      <dgm:spPr/>
      <dgm:t>
        <a:bodyPr/>
        <a:lstStyle/>
        <a:p>
          <a:r>
            <a:rPr lang="en-US" dirty="0"/>
            <a:t>2003</a:t>
          </a:r>
        </a:p>
      </dgm:t>
    </dgm:pt>
    <dgm:pt modelId="{6B0236BE-B91F-4B41-B7D7-27EC98FDE42C}" type="parTrans" cxnId="{D0EEDC4F-9CBC-4FF0-A305-EDA8A67F9972}">
      <dgm:prSet/>
      <dgm:spPr/>
      <dgm:t>
        <a:bodyPr/>
        <a:lstStyle/>
        <a:p>
          <a:endParaRPr lang="en-US"/>
        </a:p>
      </dgm:t>
    </dgm:pt>
    <dgm:pt modelId="{391F9150-DAF4-4B55-AA1E-E25EDD2A5D35}" type="sibTrans" cxnId="{D0EEDC4F-9CBC-4FF0-A305-EDA8A67F9972}">
      <dgm:prSet/>
      <dgm:spPr/>
      <dgm:t>
        <a:bodyPr/>
        <a:lstStyle/>
        <a:p>
          <a:endParaRPr lang="en-US"/>
        </a:p>
      </dgm:t>
    </dgm:pt>
    <dgm:pt modelId="{E5F26CBD-F77A-4C65-9C8A-C9AB3BE67DF1}">
      <dgm:prSet/>
      <dgm:spPr/>
      <dgm:t>
        <a:bodyPr/>
        <a:lstStyle/>
        <a:p>
          <a:r>
            <a:rPr lang="en-US" dirty="0"/>
            <a:t>Hurricane Isabel</a:t>
          </a:r>
        </a:p>
      </dgm:t>
    </dgm:pt>
    <dgm:pt modelId="{53B6A325-1C79-4D3C-A6F1-790D01C2EDE1}" type="parTrans" cxnId="{C4222DC8-A6F4-45F7-83E6-3CF1EE8E314C}">
      <dgm:prSet/>
      <dgm:spPr/>
      <dgm:t>
        <a:bodyPr/>
        <a:lstStyle/>
        <a:p>
          <a:endParaRPr lang="en-US"/>
        </a:p>
      </dgm:t>
    </dgm:pt>
    <dgm:pt modelId="{2E15D59F-F188-409A-AEF5-565C8A821016}" type="sibTrans" cxnId="{C4222DC8-A6F4-45F7-83E6-3CF1EE8E314C}">
      <dgm:prSet/>
      <dgm:spPr/>
      <dgm:t>
        <a:bodyPr/>
        <a:lstStyle/>
        <a:p>
          <a:endParaRPr lang="en-US"/>
        </a:p>
      </dgm:t>
    </dgm:pt>
    <dgm:pt modelId="{E25A11AF-84A0-4759-8241-F1AED2643838}">
      <dgm:prSet/>
      <dgm:spPr/>
      <dgm:t>
        <a:bodyPr/>
        <a:lstStyle/>
        <a:p>
          <a:r>
            <a:rPr lang="en-US" dirty="0"/>
            <a:t>2006</a:t>
          </a:r>
        </a:p>
      </dgm:t>
    </dgm:pt>
    <dgm:pt modelId="{E0AD11E1-6C3E-42ED-8330-61EDA90A1593}" type="parTrans" cxnId="{EC8BA183-31A1-45CF-AF2C-54A56FCCB926}">
      <dgm:prSet/>
      <dgm:spPr/>
      <dgm:t>
        <a:bodyPr/>
        <a:lstStyle/>
        <a:p>
          <a:endParaRPr lang="en-US"/>
        </a:p>
      </dgm:t>
    </dgm:pt>
    <dgm:pt modelId="{435F31DC-844A-4CD1-8783-B90F646DC488}" type="sibTrans" cxnId="{EC8BA183-31A1-45CF-AF2C-54A56FCCB926}">
      <dgm:prSet/>
      <dgm:spPr/>
      <dgm:t>
        <a:bodyPr/>
        <a:lstStyle/>
        <a:p>
          <a:endParaRPr lang="en-US"/>
        </a:p>
      </dgm:t>
    </dgm:pt>
    <dgm:pt modelId="{A2FDDD63-59F1-404B-8B30-9528051849A3}">
      <dgm:prSet/>
      <dgm:spPr/>
      <dgm:t>
        <a:bodyPr/>
        <a:lstStyle/>
        <a:p>
          <a:r>
            <a:rPr lang="en-US" dirty="0"/>
            <a:t>Hurricane Ernesto</a:t>
          </a:r>
        </a:p>
      </dgm:t>
    </dgm:pt>
    <dgm:pt modelId="{3495C731-3659-4EBE-966B-4BC7CC03E148}" type="parTrans" cxnId="{04FCB8F3-91DF-4F27-9FA3-0A9DCD6BF0B7}">
      <dgm:prSet/>
      <dgm:spPr/>
      <dgm:t>
        <a:bodyPr/>
        <a:lstStyle/>
        <a:p>
          <a:endParaRPr lang="en-US"/>
        </a:p>
      </dgm:t>
    </dgm:pt>
    <dgm:pt modelId="{9DF6D1A1-4A34-4785-9D2A-EE38AD780E73}" type="sibTrans" cxnId="{04FCB8F3-91DF-4F27-9FA3-0A9DCD6BF0B7}">
      <dgm:prSet/>
      <dgm:spPr/>
      <dgm:t>
        <a:bodyPr/>
        <a:lstStyle/>
        <a:p>
          <a:endParaRPr lang="en-US"/>
        </a:p>
      </dgm:t>
    </dgm:pt>
    <dgm:pt modelId="{95183822-0ED2-4DAC-9659-1C500F365B0C}">
      <dgm:prSet/>
      <dgm:spPr/>
      <dgm:t>
        <a:bodyPr/>
        <a:lstStyle/>
        <a:p>
          <a:r>
            <a:rPr lang="en-US" dirty="0"/>
            <a:t>2009</a:t>
          </a:r>
        </a:p>
      </dgm:t>
    </dgm:pt>
    <dgm:pt modelId="{02DDEB2A-E7C7-4142-8B7E-5706C38679A0}" type="parTrans" cxnId="{4B6F4920-90ED-46D1-A09A-09E1BEF89BA4}">
      <dgm:prSet/>
      <dgm:spPr/>
      <dgm:t>
        <a:bodyPr/>
        <a:lstStyle/>
        <a:p>
          <a:endParaRPr lang="en-US"/>
        </a:p>
      </dgm:t>
    </dgm:pt>
    <dgm:pt modelId="{D41A970B-5F3A-491F-8B67-0626DF854EB1}" type="sibTrans" cxnId="{4B6F4920-90ED-46D1-A09A-09E1BEF89BA4}">
      <dgm:prSet/>
      <dgm:spPr/>
      <dgm:t>
        <a:bodyPr/>
        <a:lstStyle/>
        <a:p>
          <a:endParaRPr lang="en-US"/>
        </a:p>
      </dgm:t>
    </dgm:pt>
    <dgm:pt modelId="{BDB00893-4F3A-4F26-82FE-A66027C5E245}">
      <dgm:prSet/>
      <dgm:spPr/>
      <dgm:t>
        <a:bodyPr/>
        <a:lstStyle/>
        <a:p>
          <a:r>
            <a:rPr lang="en-US" dirty="0"/>
            <a:t>Nor'easter </a:t>
          </a:r>
          <a:r>
            <a:rPr lang="en-US" dirty="0" err="1"/>
            <a:t>Nor'Ida</a:t>
          </a:r>
          <a:endParaRPr lang="en-US" dirty="0"/>
        </a:p>
      </dgm:t>
    </dgm:pt>
    <dgm:pt modelId="{C3302492-28DE-4085-B970-81B4D9A5BD03}" type="parTrans" cxnId="{706350AA-3E92-4FE4-AFAB-EF6F5C40829B}">
      <dgm:prSet/>
      <dgm:spPr/>
      <dgm:t>
        <a:bodyPr/>
        <a:lstStyle/>
        <a:p>
          <a:endParaRPr lang="en-US"/>
        </a:p>
      </dgm:t>
    </dgm:pt>
    <dgm:pt modelId="{8F99FA80-1A5E-4AC7-84E9-B51F2E6C7A44}" type="sibTrans" cxnId="{706350AA-3E92-4FE4-AFAB-EF6F5C40829B}">
      <dgm:prSet/>
      <dgm:spPr/>
      <dgm:t>
        <a:bodyPr/>
        <a:lstStyle/>
        <a:p>
          <a:endParaRPr lang="en-US"/>
        </a:p>
      </dgm:t>
    </dgm:pt>
    <dgm:pt modelId="{B8E81597-14F2-428D-A099-6F0C4D0EAAEC}">
      <dgm:prSet/>
      <dgm:spPr/>
      <dgm:t>
        <a:bodyPr/>
        <a:lstStyle/>
        <a:p>
          <a:r>
            <a:rPr lang="en-US" dirty="0"/>
            <a:t>2011</a:t>
          </a:r>
        </a:p>
      </dgm:t>
    </dgm:pt>
    <dgm:pt modelId="{21B3EAC9-DD89-4939-9F85-4D26DE1E55EA}" type="parTrans" cxnId="{0FAF4A4B-721C-4EF9-B0C2-485CD009DE2C}">
      <dgm:prSet/>
      <dgm:spPr/>
      <dgm:t>
        <a:bodyPr/>
        <a:lstStyle/>
        <a:p>
          <a:endParaRPr lang="en-US"/>
        </a:p>
      </dgm:t>
    </dgm:pt>
    <dgm:pt modelId="{0EF7C7EA-04EA-46CE-9FEE-A22C88A1191B}" type="sibTrans" cxnId="{0FAF4A4B-721C-4EF9-B0C2-485CD009DE2C}">
      <dgm:prSet/>
      <dgm:spPr/>
      <dgm:t>
        <a:bodyPr/>
        <a:lstStyle/>
        <a:p>
          <a:endParaRPr lang="en-US"/>
        </a:p>
      </dgm:t>
    </dgm:pt>
    <dgm:pt modelId="{AB801056-0E67-465D-BA64-24104A04B96C}">
      <dgm:prSet/>
      <dgm:spPr/>
      <dgm:t>
        <a:bodyPr/>
        <a:lstStyle/>
        <a:p>
          <a:r>
            <a:rPr lang="en-US" dirty="0"/>
            <a:t>Hurricane Irene</a:t>
          </a:r>
        </a:p>
      </dgm:t>
    </dgm:pt>
    <dgm:pt modelId="{B7B8AA81-4938-4B8C-8C06-396AD6C6D177}" type="parTrans" cxnId="{EE8DA6FC-7F87-469B-918A-381618B8C3EB}">
      <dgm:prSet/>
      <dgm:spPr/>
      <dgm:t>
        <a:bodyPr/>
        <a:lstStyle/>
        <a:p>
          <a:endParaRPr lang="en-US"/>
        </a:p>
      </dgm:t>
    </dgm:pt>
    <dgm:pt modelId="{46D86E3F-E610-460E-822C-84F472F28195}" type="sibTrans" cxnId="{EE8DA6FC-7F87-469B-918A-381618B8C3EB}">
      <dgm:prSet/>
      <dgm:spPr/>
      <dgm:t>
        <a:bodyPr/>
        <a:lstStyle/>
        <a:p>
          <a:endParaRPr lang="en-US"/>
        </a:p>
      </dgm:t>
    </dgm:pt>
    <dgm:pt modelId="{79E55FE7-4B26-4FFC-901B-0DCFEF6B3E9F}">
      <dgm:prSet/>
      <dgm:spPr/>
      <dgm:t>
        <a:bodyPr/>
        <a:lstStyle/>
        <a:p>
          <a:r>
            <a:rPr lang="en-US" dirty="0"/>
            <a:t>2016</a:t>
          </a:r>
        </a:p>
      </dgm:t>
    </dgm:pt>
    <dgm:pt modelId="{3624ACC1-3326-4A13-9D1D-84C16C4126E5}" type="parTrans" cxnId="{70BD54FD-6ACA-4383-876C-A00722F5AB9A}">
      <dgm:prSet/>
      <dgm:spPr/>
      <dgm:t>
        <a:bodyPr/>
        <a:lstStyle/>
        <a:p>
          <a:endParaRPr lang="en-US"/>
        </a:p>
      </dgm:t>
    </dgm:pt>
    <dgm:pt modelId="{61023F50-B1AE-4903-8706-A17B0A9C4072}" type="sibTrans" cxnId="{70BD54FD-6ACA-4383-876C-A00722F5AB9A}">
      <dgm:prSet/>
      <dgm:spPr/>
      <dgm:t>
        <a:bodyPr/>
        <a:lstStyle/>
        <a:p>
          <a:endParaRPr lang="en-US"/>
        </a:p>
      </dgm:t>
    </dgm:pt>
    <dgm:pt modelId="{9EA726B3-D62D-4524-BA64-5A7830EE58A4}">
      <dgm:prSet/>
      <dgm:spPr/>
      <dgm:t>
        <a:bodyPr/>
        <a:lstStyle/>
        <a:p>
          <a:r>
            <a:rPr lang="en-US" dirty="0"/>
            <a:t>Hurricane Matthew</a:t>
          </a:r>
        </a:p>
      </dgm:t>
    </dgm:pt>
    <dgm:pt modelId="{B7D82D71-25D4-4BDD-A1B3-9D697D25D537}" type="parTrans" cxnId="{10C0605C-0EF2-4A4F-9A7D-9A5A427DBEE8}">
      <dgm:prSet/>
      <dgm:spPr/>
      <dgm:t>
        <a:bodyPr/>
        <a:lstStyle/>
        <a:p>
          <a:endParaRPr lang="en-US"/>
        </a:p>
      </dgm:t>
    </dgm:pt>
    <dgm:pt modelId="{2AD738C2-D199-4FE6-BEFE-2318ECFA5673}" type="sibTrans" cxnId="{10C0605C-0EF2-4A4F-9A7D-9A5A427DBEE8}">
      <dgm:prSet/>
      <dgm:spPr/>
      <dgm:t>
        <a:bodyPr/>
        <a:lstStyle/>
        <a:p>
          <a:endParaRPr lang="en-US"/>
        </a:p>
      </dgm:t>
    </dgm:pt>
    <dgm:pt modelId="{A09662A5-00E4-4451-A5C8-7C7DC79FE449}" type="pres">
      <dgm:prSet presAssocID="{178B04DA-B071-4A29-888E-9195DF8D5269}" presName="Name0" presStyleCnt="0">
        <dgm:presLayoutVars>
          <dgm:animLvl val="lvl"/>
          <dgm:resizeHandles val="exact"/>
        </dgm:presLayoutVars>
      </dgm:prSet>
      <dgm:spPr/>
    </dgm:pt>
    <dgm:pt modelId="{C952BBB6-F37A-4CDF-9919-1E402ED895CB}" type="pres">
      <dgm:prSet presAssocID="{F6E5A8BA-F1D0-4697-BA17-E9C90F96260F}" presName="composite" presStyleCnt="0"/>
      <dgm:spPr/>
    </dgm:pt>
    <dgm:pt modelId="{3C44F96F-B137-43CB-BDF5-51F53CEA8854}" type="pres">
      <dgm:prSet presAssocID="{F6E5A8BA-F1D0-4697-BA17-E9C90F96260F}" presName="L" presStyleLbl="solidFgAcc1" presStyleIdx="0" presStyleCnt="7">
        <dgm:presLayoutVars>
          <dgm:chMax val="0"/>
          <dgm:chPref val="0"/>
        </dgm:presLayoutVars>
      </dgm:prSet>
      <dgm:spPr/>
    </dgm:pt>
    <dgm:pt modelId="{51B395F9-9D9F-4D9B-82DE-6836080AAC4C}" type="pres">
      <dgm:prSet presAssocID="{F6E5A8BA-F1D0-4697-BA17-E9C90F96260F}" presName="parTx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600929C7-DDB9-421A-8C0F-BD9423A4C178}" type="pres">
      <dgm:prSet presAssocID="{F6E5A8BA-F1D0-4697-BA17-E9C90F96260F}" presName="desTx" presStyleLbl="revTx" presStyleIdx="0" presStyleCnt="7">
        <dgm:presLayoutVars>
          <dgm:chMax val="0"/>
          <dgm:chPref val="0"/>
          <dgm:bulletEnabled val="1"/>
        </dgm:presLayoutVars>
      </dgm:prSet>
      <dgm:spPr/>
    </dgm:pt>
    <dgm:pt modelId="{7ED412D6-318D-4323-B073-76D21B4E0558}" type="pres">
      <dgm:prSet presAssocID="{F6E5A8BA-F1D0-4697-BA17-E9C90F96260F}" presName="EmptyPlaceHolder" presStyleCnt="0"/>
      <dgm:spPr/>
    </dgm:pt>
    <dgm:pt modelId="{29E47080-2CD6-40AA-BDB0-5A8811699B24}" type="pres">
      <dgm:prSet presAssocID="{EDA91A33-CBB0-40BB-93F4-01F661659E34}" presName="space" presStyleCnt="0"/>
      <dgm:spPr/>
    </dgm:pt>
    <dgm:pt modelId="{D1BDEE59-1AC3-4D51-9C58-B04E68F32617}" type="pres">
      <dgm:prSet presAssocID="{F7D0157F-D7B7-4A0D-A4BD-71B954069803}" presName="composite" presStyleCnt="0"/>
      <dgm:spPr/>
    </dgm:pt>
    <dgm:pt modelId="{F8EA30D6-8FB3-4BEB-BC96-B56D77AADC84}" type="pres">
      <dgm:prSet presAssocID="{F7D0157F-D7B7-4A0D-A4BD-71B954069803}" presName="L" presStyleLbl="solidFgAcc1" presStyleIdx="1" presStyleCnt="7">
        <dgm:presLayoutVars>
          <dgm:chMax val="0"/>
          <dgm:chPref val="0"/>
        </dgm:presLayoutVars>
      </dgm:prSet>
      <dgm:spPr/>
    </dgm:pt>
    <dgm:pt modelId="{0C123FFE-81B4-4032-A902-420014794DF2}" type="pres">
      <dgm:prSet presAssocID="{F7D0157F-D7B7-4A0D-A4BD-71B954069803}" presName="parTx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620D0FA6-1618-4574-8508-7F4D575FAA62}" type="pres">
      <dgm:prSet presAssocID="{F7D0157F-D7B7-4A0D-A4BD-71B954069803}" presName="desTx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72F166DB-D032-42C3-8700-72EF185A428B}" type="pres">
      <dgm:prSet presAssocID="{F7D0157F-D7B7-4A0D-A4BD-71B954069803}" presName="EmptyPlaceHolder" presStyleCnt="0"/>
      <dgm:spPr/>
    </dgm:pt>
    <dgm:pt modelId="{BD4E1E0B-E54F-46E2-8DA5-DEE2CE4180D8}" type="pres">
      <dgm:prSet presAssocID="{3D8C645C-D71E-4145-805A-AAF889496A07}" presName="space" presStyleCnt="0"/>
      <dgm:spPr/>
    </dgm:pt>
    <dgm:pt modelId="{FEA92D78-2B3B-4964-8B73-F2DE77A5D363}" type="pres">
      <dgm:prSet presAssocID="{06F97F04-6AB7-4F64-830A-2AB4E0884FE3}" presName="composite" presStyleCnt="0"/>
      <dgm:spPr/>
    </dgm:pt>
    <dgm:pt modelId="{47F77878-F260-4E5E-BD3C-743226699CD2}" type="pres">
      <dgm:prSet presAssocID="{06F97F04-6AB7-4F64-830A-2AB4E0884FE3}" presName="L" presStyleLbl="solidFgAcc1" presStyleIdx="2" presStyleCnt="7">
        <dgm:presLayoutVars>
          <dgm:chMax val="0"/>
          <dgm:chPref val="0"/>
        </dgm:presLayoutVars>
      </dgm:prSet>
      <dgm:spPr/>
    </dgm:pt>
    <dgm:pt modelId="{9980A418-4D79-487B-AE09-F4E2CB1D4397}" type="pres">
      <dgm:prSet presAssocID="{06F97F04-6AB7-4F64-830A-2AB4E0884FE3}" presName="parTx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491910ED-DF6E-4859-88E5-994B1E44AF15}" type="pres">
      <dgm:prSet presAssocID="{06F97F04-6AB7-4F64-830A-2AB4E0884FE3}" presName="desTx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52C661E0-B5C5-4670-8508-17D785D63748}" type="pres">
      <dgm:prSet presAssocID="{06F97F04-6AB7-4F64-830A-2AB4E0884FE3}" presName="EmptyPlaceHolder" presStyleCnt="0"/>
      <dgm:spPr/>
    </dgm:pt>
    <dgm:pt modelId="{96D55C59-912A-401E-84AD-99F6A1D1415B}" type="pres">
      <dgm:prSet presAssocID="{391F9150-DAF4-4B55-AA1E-E25EDD2A5D35}" presName="space" presStyleCnt="0"/>
      <dgm:spPr/>
    </dgm:pt>
    <dgm:pt modelId="{A99620CF-341B-44C7-8563-F79C24856A11}" type="pres">
      <dgm:prSet presAssocID="{E25A11AF-84A0-4759-8241-F1AED2643838}" presName="composite" presStyleCnt="0"/>
      <dgm:spPr/>
    </dgm:pt>
    <dgm:pt modelId="{9581EDE8-9C6F-4F6E-939D-2A64695495DB}" type="pres">
      <dgm:prSet presAssocID="{E25A11AF-84A0-4759-8241-F1AED2643838}" presName="L" presStyleLbl="solidFgAcc1" presStyleIdx="3" presStyleCnt="7">
        <dgm:presLayoutVars>
          <dgm:chMax val="0"/>
          <dgm:chPref val="0"/>
        </dgm:presLayoutVars>
      </dgm:prSet>
      <dgm:spPr/>
    </dgm:pt>
    <dgm:pt modelId="{8CA39CCC-A190-48B2-A5F9-3AD155E5C9F8}" type="pres">
      <dgm:prSet presAssocID="{E25A11AF-84A0-4759-8241-F1AED2643838}" presName="parTx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1241F258-D6A9-468A-8856-08782F1DF369}" type="pres">
      <dgm:prSet presAssocID="{E25A11AF-84A0-4759-8241-F1AED2643838}" presName="desTx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44AF43ED-F097-4276-A52C-96B60CDA2DDE}" type="pres">
      <dgm:prSet presAssocID="{E25A11AF-84A0-4759-8241-F1AED2643838}" presName="EmptyPlaceHolder" presStyleCnt="0"/>
      <dgm:spPr/>
    </dgm:pt>
    <dgm:pt modelId="{D609FE80-4A97-452E-B21B-B0F53D349C97}" type="pres">
      <dgm:prSet presAssocID="{435F31DC-844A-4CD1-8783-B90F646DC488}" presName="space" presStyleCnt="0"/>
      <dgm:spPr/>
    </dgm:pt>
    <dgm:pt modelId="{AE9C4C26-190B-441C-AD7F-6C80FF607817}" type="pres">
      <dgm:prSet presAssocID="{95183822-0ED2-4DAC-9659-1C500F365B0C}" presName="composite" presStyleCnt="0"/>
      <dgm:spPr/>
    </dgm:pt>
    <dgm:pt modelId="{31949E78-A05D-4856-8DD1-28091340D08F}" type="pres">
      <dgm:prSet presAssocID="{95183822-0ED2-4DAC-9659-1C500F365B0C}" presName="L" presStyleLbl="solidFgAcc1" presStyleIdx="4" presStyleCnt="7">
        <dgm:presLayoutVars>
          <dgm:chMax val="0"/>
          <dgm:chPref val="0"/>
        </dgm:presLayoutVars>
      </dgm:prSet>
      <dgm:spPr/>
    </dgm:pt>
    <dgm:pt modelId="{4B9E1F43-46B2-4CC3-994E-8539AA219481}" type="pres">
      <dgm:prSet presAssocID="{95183822-0ED2-4DAC-9659-1C500F365B0C}" presName="parTx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7DEF744D-B784-4A77-A08B-1B32CC3DE1B1}" type="pres">
      <dgm:prSet presAssocID="{95183822-0ED2-4DAC-9659-1C500F365B0C}" presName="desTx" presStyleLbl="revTx" presStyleIdx="4" presStyleCnt="7">
        <dgm:presLayoutVars>
          <dgm:chMax val="0"/>
          <dgm:chPref val="0"/>
          <dgm:bulletEnabled val="1"/>
        </dgm:presLayoutVars>
      </dgm:prSet>
      <dgm:spPr/>
    </dgm:pt>
    <dgm:pt modelId="{AB2DCFB5-6974-4404-B918-CF2614CEDCE9}" type="pres">
      <dgm:prSet presAssocID="{95183822-0ED2-4DAC-9659-1C500F365B0C}" presName="EmptyPlaceHolder" presStyleCnt="0"/>
      <dgm:spPr/>
    </dgm:pt>
    <dgm:pt modelId="{A5BC1B99-EFBA-4511-8873-5B8C5BDC0222}" type="pres">
      <dgm:prSet presAssocID="{D41A970B-5F3A-491F-8B67-0626DF854EB1}" presName="space" presStyleCnt="0"/>
      <dgm:spPr/>
    </dgm:pt>
    <dgm:pt modelId="{FCD20BB5-FA66-4F14-87A2-16501A9FE32D}" type="pres">
      <dgm:prSet presAssocID="{B8E81597-14F2-428D-A099-6F0C4D0EAAEC}" presName="composite" presStyleCnt="0"/>
      <dgm:spPr/>
    </dgm:pt>
    <dgm:pt modelId="{22A9229B-2CDA-446F-85C3-483BF4EE8A52}" type="pres">
      <dgm:prSet presAssocID="{B8E81597-14F2-428D-A099-6F0C4D0EAAEC}" presName="L" presStyleLbl="solidFgAcc1" presStyleIdx="5" presStyleCnt="7">
        <dgm:presLayoutVars>
          <dgm:chMax val="0"/>
          <dgm:chPref val="0"/>
        </dgm:presLayoutVars>
      </dgm:prSet>
      <dgm:spPr/>
    </dgm:pt>
    <dgm:pt modelId="{22A36959-BAC2-4F6E-B8AF-0B5A940ED136}" type="pres">
      <dgm:prSet presAssocID="{B8E81597-14F2-428D-A099-6F0C4D0EAAEC}" presName="parTx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D1FD1512-028F-4621-AAAA-8736C0553B89}" type="pres">
      <dgm:prSet presAssocID="{B8E81597-14F2-428D-A099-6F0C4D0EAAEC}" presName="desTx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1D415EE4-363B-4819-B52A-981B2248D4FA}" type="pres">
      <dgm:prSet presAssocID="{B8E81597-14F2-428D-A099-6F0C4D0EAAEC}" presName="EmptyPlaceHolder" presStyleCnt="0"/>
      <dgm:spPr/>
    </dgm:pt>
    <dgm:pt modelId="{4D2E7F9C-9B95-40BF-8B9D-40760ACE6925}" type="pres">
      <dgm:prSet presAssocID="{0EF7C7EA-04EA-46CE-9FEE-A22C88A1191B}" presName="space" presStyleCnt="0"/>
      <dgm:spPr/>
    </dgm:pt>
    <dgm:pt modelId="{85ADC7C7-03A3-42A3-8B35-631536F13185}" type="pres">
      <dgm:prSet presAssocID="{79E55FE7-4B26-4FFC-901B-0DCFEF6B3E9F}" presName="composite" presStyleCnt="0"/>
      <dgm:spPr/>
    </dgm:pt>
    <dgm:pt modelId="{69E36E5A-FAA2-423F-9D41-16719E21FC29}" type="pres">
      <dgm:prSet presAssocID="{79E55FE7-4B26-4FFC-901B-0DCFEF6B3E9F}" presName="L" presStyleLbl="solidFgAcc1" presStyleIdx="6" presStyleCnt="7">
        <dgm:presLayoutVars>
          <dgm:chMax val="0"/>
          <dgm:chPref val="0"/>
        </dgm:presLayoutVars>
      </dgm:prSet>
      <dgm:spPr/>
    </dgm:pt>
    <dgm:pt modelId="{1A2BC6DA-7854-40AD-A48E-A3D181CE6E2C}" type="pres">
      <dgm:prSet presAssocID="{79E55FE7-4B26-4FFC-901B-0DCFEF6B3E9F}" presName="parTx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73EA3539-A74B-4885-86A9-6439ECAC476D}" type="pres">
      <dgm:prSet presAssocID="{79E55FE7-4B26-4FFC-901B-0DCFEF6B3E9F}" presName="desTx" presStyleLbl="revTx" presStyleIdx="6" presStyleCnt="7">
        <dgm:presLayoutVars>
          <dgm:chMax val="0"/>
          <dgm:chPref val="0"/>
          <dgm:bulletEnabled val="1"/>
        </dgm:presLayoutVars>
      </dgm:prSet>
      <dgm:spPr/>
    </dgm:pt>
    <dgm:pt modelId="{6D38146A-C264-4A78-A752-D4D03C012977}" type="pres">
      <dgm:prSet presAssocID="{79E55FE7-4B26-4FFC-901B-0DCFEF6B3E9F}" presName="EmptyPlaceHolder" presStyleCnt="0"/>
      <dgm:spPr/>
    </dgm:pt>
  </dgm:ptLst>
  <dgm:cxnLst>
    <dgm:cxn modelId="{C1BAA102-CD0D-4BDE-AA78-481B3430F3F8}" type="presOf" srcId="{583706C1-77A8-42DD-8958-EEF26AC92299}" destId="{600929C7-DDB9-421A-8C0F-BD9423A4C178}" srcOrd="0" destOrd="0" presId="urn:microsoft.com/office/officeart/2016/7/layout/AccentHomeChevronProcess"/>
    <dgm:cxn modelId="{7B0B3703-0A45-4B67-97FB-1B85DB818410}" srcId="{178B04DA-B071-4A29-888E-9195DF8D5269}" destId="{F7D0157F-D7B7-4A0D-A4BD-71B954069803}" srcOrd="1" destOrd="0" parTransId="{BA55D95E-DEC8-4E5E-93E3-5E98A96FAE6D}" sibTransId="{3D8C645C-D71E-4145-805A-AAF889496A07}"/>
    <dgm:cxn modelId="{4B6F4920-90ED-46D1-A09A-09E1BEF89BA4}" srcId="{178B04DA-B071-4A29-888E-9195DF8D5269}" destId="{95183822-0ED2-4DAC-9659-1C500F365B0C}" srcOrd="4" destOrd="0" parTransId="{02DDEB2A-E7C7-4142-8B7E-5706C38679A0}" sibTransId="{D41A970B-5F3A-491F-8B67-0626DF854EB1}"/>
    <dgm:cxn modelId="{D6FE4B28-EFF3-4876-B3D5-424A6C78A5ED}" type="presOf" srcId="{95183822-0ED2-4DAC-9659-1C500F365B0C}" destId="{4B9E1F43-46B2-4CC3-994E-8539AA219481}" srcOrd="0" destOrd="0" presId="urn:microsoft.com/office/officeart/2016/7/layout/AccentHomeChevronProcess"/>
    <dgm:cxn modelId="{421C4F2B-ABB9-461B-8D15-0087E7666E20}" type="presOf" srcId="{A2FDDD63-59F1-404B-8B30-9528051849A3}" destId="{1241F258-D6A9-468A-8856-08782F1DF369}" srcOrd="0" destOrd="0" presId="urn:microsoft.com/office/officeart/2016/7/layout/AccentHomeChevronProcess"/>
    <dgm:cxn modelId="{49C41330-F436-461F-8754-2A277C54205C}" srcId="{178B04DA-B071-4A29-888E-9195DF8D5269}" destId="{F6E5A8BA-F1D0-4697-BA17-E9C90F96260F}" srcOrd="0" destOrd="0" parTransId="{229B2139-9742-4CDC-967C-75BC7ED388C2}" sibTransId="{EDA91A33-CBB0-40BB-93F4-01F661659E34}"/>
    <dgm:cxn modelId="{55C89731-91BB-41C2-A76B-5041669175C3}" type="presOf" srcId="{06F97F04-6AB7-4F64-830A-2AB4E0884FE3}" destId="{9980A418-4D79-487B-AE09-F4E2CB1D4397}" srcOrd="0" destOrd="0" presId="urn:microsoft.com/office/officeart/2016/7/layout/AccentHomeChevronProcess"/>
    <dgm:cxn modelId="{10C0605C-0EF2-4A4F-9A7D-9A5A427DBEE8}" srcId="{79E55FE7-4B26-4FFC-901B-0DCFEF6B3E9F}" destId="{9EA726B3-D62D-4524-BA64-5A7830EE58A4}" srcOrd="0" destOrd="0" parTransId="{B7D82D71-25D4-4BDD-A1B3-9D697D25D537}" sibTransId="{2AD738C2-D199-4FE6-BEFE-2318ECFA5673}"/>
    <dgm:cxn modelId="{1510575C-3DBE-46A9-97BA-685C4F6F27AC}" type="presOf" srcId="{B8E81597-14F2-428D-A099-6F0C4D0EAAEC}" destId="{22A36959-BAC2-4F6E-B8AF-0B5A940ED136}" srcOrd="0" destOrd="0" presId="urn:microsoft.com/office/officeart/2016/7/layout/AccentHomeChevronProcess"/>
    <dgm:cxn modelId="{0FAF4A4B-721C-4EF9-B0C2-485CD009DE2C}" srcId="{178B04DA-B071-4A29-888E-9195DF8D5269}" destId="{B8E81597-14F2-428D-A099-6F0C4D0EAAEC}" srcOrd="5" destOrd="0" parTransId="{21B3EAC9-DD89-4939-9F85-4D26DE1E55EA}" sibTransId="{0EF7C7EA-04EA-46CE-9FEE-A22C88A1191B}"/>
    <dgm:cxn modelId="{D0EEDC4F-9CBC-4FF0-A305-EDA8A67F9972}" srcId="{178B04DA-B071-4A29-888E-9195DF8D5269}" destId="{06F97F04-6AB7-4F64-830A-2AB4E0884FE3}" srcOrd="2" destOrd="0" parTransId="{6B0236BE-B91F-4B41-B7D7-27EC98FDE42C}" sibTransId="{391F9150-DAF4-4B55-AA1E-E25EDD2A5D35}"/>
    <dgm:cxn modelId="{43EFAD71-87D4-4F56-A5BC-B9B73623893D}" type="presOf" srcId="{BDB00893-4F3A-4F26-82FE-A66027C5E245}" destId="{7DEF744D-B784-4A77-A08B-1B32CC3DE1B1}" srcOrd="0" destOrd="0" presId="urn:microsoft.com/office/officeart/2016/7/layout/AccentHomeChevronProcess"/>
    <dgm:cxn modelId="{D0A32F74-F5E4-4D21-BA59-1BB46D9E238F}" type="presOf" srcId="{291577AC-9931-4C28-B778-ED48CC3AFFAD}" destId="{620D0FA6-1618-4574-8508-7F4D575FAA62}" srcOrd="0" destOrd="0" presId="urn:microsoft.com/office/officeart/2016/7/layout/AccentHomeChevronProcess"/>
    <dgm:cxn modelId="{B08EFE59-AA51-4690-BE78-91A04CE22173}" type="presOf" srcId="{9EA726B3-D62D-4524-BA64-5A7830EE58A4}" destId="{73EA3539-A74B-4885-86A9-6439ECAC476D}" srcOrd="0" destOrd="0" presId="urn:microsoft.com/office/officeart/2016/7/layout/AccentHomeChevronProcess"/>
    <dgm:cxn modelId="{9E4F5581-2841-43B1-9BEF-ADCAA659DAD0}" type="presOf" srcId="{E25A11AF-84A0-4759-8241-F1AED2643838}" destId="{8CA39CCC-A190-48B2-A5F9-3AD155E5C9F8}" srcOrd="0" destOrd="0" presId="urn:microsoft.com/office/officeart/2016/7/layout/AccentHomeChevronProcess"/>
    <dgm:cxn modelId="{B3435683-4FBA-4D7E-BE01-09A020DC8AD0}" type="presOf" srcId="{AB801056-0E67-465D-BA64-24104A04B96C}" destId="{D1FD1512-028F-4621-AAAA-8736C0553B89}" srcOrd="0" destOrd="0" presId="urn:microsoft.com/office/officeart/2016/7/layout/AccentHomeChevronProcess"/>
    <dgm:cxn modelId="{EC8BA183-31A1-45CF-AF2C-54A56FCCB926}" srcId="{178B04DA-B071-4A29-888E-9195DF8D5269}" destId="{E25A11AF-84A0-4759-8241-F1AED2643838}" srcOrd="3" destOrd="0" parTransId="{E0AD11E1-6C3E-42ED-8330-61EDA90A1593}" sibTransId="{435F31DC-844A-4CD1-8783-B90F646DC488}"/>
    <dgm:cxn modelId="{6C1D8789-F8DE-43EC-87E4-7DF642506278}" srcId="{F6E5A8BA-F1D0-4697-BA17-E9C90F96260F}" destId="{583706C1-77A8-42DD-8958-EEF26AC92299}" srcOrd="0" destOrd="0" parTransId="{BB39738E-3342-409A-87E9-48B40318A46D}" sibTransId="{491E4118-53C3-4BCD-B9D1-0FDC7EF4069D}"/>
    <dgm:cxn modelId="{4EC3BA90-1140-4E2B-BCBA-9962E68DD456}" type="presOf" srcId="{F7D0157F-D7B7-4A0D-A4BD-71B954069803}" destId="{0C123FFE-81B4-4032-A902-420014794DF2}" srcOrd="0" destOrd="0" presId="urn:microsoft.com/office/officeart/2016/7/layout/AccentHomeChevronProcess"/>
    <dgm:cxn modelId="{F868F190-CA4B-4764-B55E-62A3390A9481}" type="presOf" srcId="{79E55FE7-4B26-4FFC-901B-0DCFEF6B3E9F}" destId="{1A2BC6DA-7854-40AD-A48E-A3D181CE6E2C}" srcOrd="0" destOrd="0" presId="urn:microsoft.com/office/officeart/2016/7/layout/AccentHomeChevronProcess"/>
    <dgm:cxn modelId="{F8E7CEA6-8F58-421C-B84B-B51339580581}" type="presOf" srcId="{F6E5A8BA-F1D0-4697-BA17-E9C90F96260F}" destId="{51B395F9-9D9F-4D9B-82DE-6836080AAC4C}" srcOrd="0" destOrd="0" presId="urn:microsoft.com/office/officeart/2016/7/layout/AccentHomeChevronProcess"/>
    <dgm:cxn modelId="{706350AA-3E92-4FE4-AFAB-EF6F5C40829B}" srcId="{95183822-0ED2-4DAC-9659-1C500F365B0C}" destId="{BDB00893-4F3A-4F26-82FE-A66027C5E245}" srcOrd="0" destOrd="0" parTransId="{C3302492-28DE-4085-B970-81B4D9A5BD03}" sibTransId="{8F99FA80-1A5E-4AC7-84E9-B51F2E6C7A44}"/>
    <dgm:cxn modelId="{C4222DC8-A6F4-45F7-83E6-3CF1EE8E314C}" srcId="{06F97F04-6AB7-4F64-830A-2AB4E0884FE3}" destId="{E5F26CBD-F77A-4C65-9C8A-C9AB3BE67DF1}" srcOrd="0" destOrd="0" parTransId="{53B6A325-1C79-4D3C-A6F1-790D01C2EDE1}" sibTransId="{2E15D59F-F188-409A-AEF5-565C8A821016}"/>
    <dgm:cxn modelId="{FAE3E3CA-DA0A-45FF-A0B3-701A0141C242}" srcId="{F7D0157F-D7B7-4A0D-A4BD-71B954069803}" destId="{291577AC-9931-4C28-B778-ED48CC3AFFAD}" srcOrd="0" destOrd="0" parTransId="{E6066290-9382-4E49-A547-7C41C4C0124C}" sibTransId="{6EFC40E1-32BA-4891-BD3E-1B2D38CC479F}"/>
    <dgm:cxn modelId="{095EAED6-BA5C-4EBB-9EC5-0F583F1CD525}" type="presOf" srcId="{E5F26CBD-F77A-4C65-9C8A-C9AB3BE67DF1}" destId="{491910ED-DF6E-4859-88E5-994B1E44AF15}" srcOrd="0" destOrd="0" presId="urn:microsoft.com/office/officeart/2016/7/layout/AccentHomeChevronProcess"/>
    <dgm:cxn modelId="{0128B7E4-A905-4323-8304-EA6CC9EEF5FF}" type="presOf" srcId="{178B04DA-B071-4A29-888E-9195DF8D5269}" destId="{A09662A5-00E4-4451-A5C8-7C7DC79FE449}" srcOrd="0" destOrd="0" presId="urn:microsoft.com/office/officeart/2016/7/layout/AccentHomeChevronProcess"/>
    <dgm:cxn modelId="{04FCB8F3-91DF-4F27-9FA3-0A9DCD6BF0B7}" srcId="{E25A11AF-84A0-4759-8241-F1AED2643838}" destId="{A2FDDD63-59F1-404B-8B30-9528051849A3}" srcOrd="0" destOrd="0" parTransId="{3495C731-3659-4EBE-966B-4BC7CC03E148}" sibTransId="{9DF6D1A1-4A34-4785-9D2A-EE38AD780E73}"/>
    <dgm:cxn modelId="{EE8DA6FC-7F87-469B-918A-381618B8C3EB}" srcId="{B8E81597-14F2-428D-A099-6F0C4D0EAAEC}" destId="{AB801056-0E67-465D-BA64-24104A04B96C}" srcOrd="0" destOrd="0" parTransId="{B7B8AA81-4938-4B8C-8C06-396AD6C6D177}" sibTransId="{46D86E3F-E610-460E-822C-84F472F28195}"/>
    <dgm:cxn modelId="{70BD54FD-6ACA-4383-876C-A00722F5AB9A}" srcId="{178B04DA-B071-4A29-888E-9195DF8D5269}" destId="{79E55FE7-4B26-4FFC-901B-0DCFEF6B3E9F}" srcOrd="6" destOrd="0" parTransId="{3624ACC1-3326-4A13-9D1D-84C16C4126E5}" sibTransId="{61023F50-B1AE-4903-8706-A17B0A9C4072}"/>
    <dgm:cxn modelId="{09A47E98-4620-48AA-A240-A62D1D3DFAD5}" type="presParOf" srcId="{A09662A5-00E4-4451-A5C8-7C7DC79FE449}" destId="{C952BBB6-F37A-4CDF-9919-1E402ED895CB}" srcOrd="0" destOrd="0" presId="urn:microsoft.com/office/officeart/2016/7/layout/AccentHomeChevronProcess"/>
    <dgm:cxn modelId="{B065CDDA-DC86-4FA1-913F-E4FBC79E579E}" type="presParOf" srcId="{C952BBB6-F37A-4CDF-9919-1E402ED895CB}" destId="{3C44F96F-B137-43CB-BDF5-51F53CEA8854}" srcOrd="0" destOrd="0" presId="urn:microsoft.com/office/officeart/2016/7/layout/AccentHomeChevronProcess"/>
    <dgm:cxn modelId="{A67FA4F7-3B57-48C1-8073-EAAA4C0DD96A}" type="presParOf" srcId="{C952BBB6-F37A-4CDF-9919-1E402ED895CB}" destId="{51B395F9-9D9F-4D9B-82DE-6836080AAC4C}" srcOrd="1" destOrd="0" presId="urn:microsoft.com/office/officeart/2016/7/layout/AccentHomeChevronProcess"/>
    <dgm:cxn modelId="{319B2D9A-783E-486F-95CD-D993496B283D}" type="presParOf" srcId="{C952BBB6-F37A-4CDF-9919-1E402ED895CB}" destId="{600929C7-DDB9-421A-8C0F-BD9423A4C178}" srcOrd="2" destOrd="0" presId="urn:microsoft.com/office/officeart/2016/7/layout/AccentHomeChevronProcess"/>
    <dgm:cxn modelId="{7DF07A0D-A1AC-4938-90F2-54F1821409E8}" type="presParOf" srcId="{C952BBB6-F37A-4CDF-9919-1E402ED895CB}" destId="{7ED412D6-318D-4323-B073-76D21B4E0558}" srcOrd="3" destOrd="0" presId="urn:microsoft.com/office/officeart/2016/7/layout/AccentHomeChevronProcess"/>
    <dgm:cxn modelId="{31162C3D-A499-45D5-9A60-D89E338A040A}" type="presParOf" srcId="{A09662A5-00E4-4451-A5C8-7C7DC79FE449}" destId="{29E47080-2CD6-40AA-BDB0-5A8811699B24}" srcOrd="1" destOrd="0" presId="urn:microsoft.com/office/officeart/2016/7/layout/AccentHomeChevronProcess"/>
    <dgm:cxn modelId="{E037B53F-6008-4CD5-8026-4406EFAF9D99}" type="presParOf" srcId="{A09662A5-00E4-4451-A5C8-7C7DC79FE449}" destId="{D1BDEE59-1AC3-4D51-9C58-B04E68F32617}" srcOrd="2" destOrd="0" presId="urn:microsoft.com/office/officeart/2016/7/layout/AccentHomeChevronProcess"/>
    <dgm:cxn modelId="{A1146344-EBB1-4907-844E-F9FE708695F2}" type="presParOf" srcId="{D1BDEE59-1AC3-4D51-9C58-B04E68F32617}" destId="{F8EA30D6-8FB3-4BEB-BC96-B56D77AADC84}" srcOrd="0" destOrd="0" presId="urn:microsoft.com/office/officeart/2016/7/layout/AccentHomeChevronProcess"/>
    <dgm:cxn modelId="{CB4E9194-E250-4B09-9BB8-2B1FAB531F41}" type="presParOf" srcId="{D1BDEE59-1AC3-4D51-9C58-B04E68F32617}" destId="{0C123FFE-81B4-4032-A902-420014794DF2}" srcOrd="1" destOrd="0" presId="urn:microsoft.com/office/officeart/2016/7/layout/AccentHomeChevronProcess"/>
    <dgm:cxn modelId="{5BEFE392-BEF5-4AE6-8AA7-26C8E4B1244F}" type="presParOf" srcId="{D1BDEE59-1AC3-4D51-9C58-B04E68F32617}" destId="{620D0FA6-1618-4574-8508-7F4D575FAA62}" srcOrd="2" destOrd="0" presId="urn:microsoft.com/office/officeart/2016/7/layout/AccentHomeChevronProcess"/>
    <dgm:cxn modelId="{2E83DF78-0BBD-4211-883B-C51C63635156}" type="presParOf" srcId="{D1BDEE59-1AC3-4D51-9C58-B04E68F32617}" destId="{72F166DB-D032-42C3-8700-72EF185A428B}" srcOrd="3" destOrd="0" presId="urn:microsoft.com/office/officeart/2016/7/layout/AccentHomeChevronProcess"/>
    <dgm:cxn modelId="{8BB53512-D472-477B-B7A9-E290C6C75900}" type="presParOf" srcId="{A09662A5-00E4-4451-A5C8-7C7DC79FE449}" destId="{BD4E1E0B-E54F-46E2-8DA5-DEE2CE4180D8}" srcOrd="3" destOrd="0" presId="urn:microsoft.com/office/officeart/2016/7/layout/AccentHomeChevronProcess"/>
    <dgm:cxn modelId="{24208148-CBE0-4D67-B65C-127357424473}" type="presParOf" srcId="{A09662A5-00E4-4451-A5C8-7C7DC79FE449}" destId="{FEA92D78-2B3B-4964-8B73-F2DE77A5D363}" srcOrd="4" destOrd="0" presId="urn:microsoft.com/office/officeart/2016/7/layout/AccentHomeChevronProcess"/>
    <dgm:cxn modelId="{6FBBA1BC-6E7A-409A-8091-D0C23DCE8801}" type="presParOf" srcId="{FEA92D78-2B3B-4964-8B73-F2DE77A5D363}" destId="{47F77878-F260-4E5E-BD3C-743226699CD2}" srcOrd="0" destOrd="0" presId="urn:microsoft.com/office/officeart/2016/7/layout/AccentHomeChevronProcess"/>
    <dgm:cxn modelId="{78EFCCCE-0168-4688-8318-41C00CD81C9F}" type="presParOf" srcId="{FEA92D78-2B3B-4964-8B73-F2DE77A5D363}" destId="{9980A418-4D79-487B-AE09-F4E2CB1D4397}" srcOrd="1" destOrd="0" presId="urn:microsoft.com/office/officeart/2016/7/layout/AccentHomeChevronProcess"/>
    <dgm:cxn modelId="{240B7EFE-16AC-471A-B4F9-6DC39EFC0A98}" type="presParOf" srcId="{FEA92D78-2B3B-4964-8B73-F2DE77A5D363}" destId="{491910ED-DF6E-4859-88E5-994B1E44AF15}" srcOrd="2" destOrd="0" presId="urn:microsoft.com/office/officeart/2016/7/layout/AccentHomeChevronProcess"/>
    <dgm:cxn modelId="{DF3BF233-C911-412F-ADFE-AA12CEFAD21D}" type="presParOf" srcId="{FEA92D78-2B3B-4964-8B73-F2DE77A5D363}" destId="{52C661E0-B5C5-4670-8508-17D785D63748}" srcOrd="3" destOrd="0" presId="urn:microsoft.com/office/officeart/2016/7/layout/AccentHomeChevronProcess"/>
    <dgm:cxn modelId="{233B422E-3366-406E-867B-1EDBBDCBEC2A}" type="presParOf" srcId="{A09662A5-00E4-4451-A5C8-7C7DC79FE449}" destId="{96D55C59-912A-401E-84AD-99F6A1D1415B}" srcOrd="5" destOrd="0" presId="urn:microsoft.com/office/officeart/2016/7/layout/AccentHomeChevronProcess"/>
    <dgm:cxn modelId="{0E169A1F-511F-41EC-AAD9-7C9EA526AE99}" type="presParOf" srcId="{A09662A5-00E4-4451-A5C8-7C7DC79FE449}" destId="{A99620CF-341B-44C7-8563-F79C24856A11}" srcOrd="6" destOrd="0" presId="urn:microsoft.com/office/officeart/2016/7/layout/AccentHomeChevronProcess"/>
    <dgm:cxn modelId="{0832D14B-C3F0-4BD9-8DEC-A5D6C0933C9E}" type="presParOf" srcId="{A99620CF-341B-44C7-8563-F79C24856A11}" destId="{9581EDE8-9C6F-4F6E-939D-2A64695495DB}" srcOrd="0" destOrd="0" presId="urn:microsoft.com/office/officeart/2016/7/layout/AccentHomeChevronProcess"/>
    <dgm:cxn modelId="{EA091E58-FF79-4BF6-B9F4-7C8F0237806D}" type="presParOf" srcId="{A99620CF-341B-44C7-8563-F79C24856A11}" destId="{8CA39CCC-A190-48B2-A5F9-3AD155E5C9F8}" srcOrd="1" destOrd="0" presId="urn:microsoft.com/office/officeart/2016/7/layout/AccentHomeChevronProcess"/>
    <dgm:cxn modelId="{536B5C4E-316C-4A77-A269-F316A59A2ACC}" type="presParOf" srcId="{A99620CF-341B-44C7-8563-F79C24856A11}" destId="{1241F258-D6A9-468A-8856-08782F1DF369}" srcOrd="2" destOrd="0" presId="urn:microsoft.com/office/officeart/2016/7/layout/AccentHomeChevronProcess"/>
    <dgm:cxn modelId="{AB9CAE36-7C0D-4F92-B133-53A08F4E4ED8}" type="presParOf" srcId="{A99620CF-341B-44C7-8563-F79C24856A11}" destId="{44AF43ED-F097-4276-A52C-96B60CDA2DDE}" srcOrd="3" destOrd="0" presId="urn:microsoft.com/office/officeart/2016/7/layout/AccentHomeChevronProcess"/>
    <dgm:cxn modelId="{0CD26B81-68E8-4424-BE3F-0B03EF1B1C3F}" type="presParOf" srcId="{A09662A5-00E4-4451-A5C8-7C7DC79FE449}" destId="{D609FE80-4A97-452E-B21B-B0F53D349C97}" srcOrd="7" destOrd="0" presId="urn:microsoft.com/office/officeart/2016/7/layout/AccentHomeChevronProcess"/>
    <dgm:cxn modelId="{59E9D55D-2458-4313-B703-1BE920F1E42E}" type="presParOf" srcId="{A09662A5-00E4-4451-A5C8-7C7DC79FE449}" destId="{AE9C4C26-190B-441C-AD7F-6C80FF607817}" srcOrd="8" destOrd="0" presId="urn:microsoft.com/office/officeart/2016/7/layout/AccentHomeChevronProcess"/>
    <dgm:cxn modelId="{0E6A68F9-6D51-4A11-8AF0-AC0A41EA0D64}" type="presParOf" srcId="{AE9C4C26-190B-441C-AD7F-6C80FF607817}" destId="{31949E78-A05D-4856-8DD1-28091340D08F}" srcOrd="0" destOrd="0" presId="urn:microsoft.com/office/officeart/2016/7/layout/AccentHomeChevronProcess"/>
    <dgm:cxn modelId="{878EF261-B4E6-4FE3-ABAE-8A11352791EF}" type="presParOf" srcId="{AE9C4C26-190B-441C-AD7F-6C80FF607817}" destId="{4B9E1F43-46B2-4CC3-994E-8539AA219481}" srcOrd="1" destOrd="0" presId="urn:microsoft.com/office/officeart/2016/7/layout/AccentHomeChevronProcess"/>
    <dgm:cxn modelId="{1F5D4C44-80F1-47C1-B260-422771B103BC}" type="presParOf" srcId="{AE9C4C26-190B-441C-AD7F-6C80FF607817}" destId="{7DEF744D-B784-4A77-A08B-1B32CC3DE1B1}" srcOrd="2" destOrd="0" presId="urn:microsoft.com/office/officeart/2016/7/layout/AccentHomeChevronProcess"/>
    <dgm:cxn modelId="{A2A97492-E8E4-4426-923C-936E8AACBE9F}" type="presParOf" srcId="{AE9C4C26-190B-441C-AD7F-6C80FF607817}" destId="{AB2DCFB5-6974-4404-B918-CF2614CEDCE9}" srcOrd="3" destOrd="0" presId="urn:microsoft.com/office/officeart/2016/7/layout/AccentHomeChevronProcess"/>
    <dgm:cxn modelId="{F1727E20-0005-457B-A7BF-62D5660D98FC}" type="presParOf" srcId="{A09662A5-00E4-4451-A5C8-7C7DC79FE449}" destId="{A5BC1B99-EFBA-4511-8873-5B8C5BDC0222}" srcOrd="9" destOrd="0" presId="urn:microsoft.com/office/officeart/2016/7/layout/AccentHomeChevronProcess"/>
    <dgm:cxn modelId="{C54A2123-6735-411D-8F13-EF8324FF8631}" type="presParOf" srcId="{A09662A5-00E4-4451-A5C8-7C7DC79FE449}" destId="{FCD20BB5-FA66-4F14-87A2-16501A9FE32D}" srcOrd="10" destOrd="0" presId="urn:microsoft.com/office/officeart/2016/7/layout/AccentHomeChevronProcess"/>
    <dgm:cxn modelId="{8929D840-6964-4647-8D74-ED4339739042}" type="presParOf" srcId="{FCD20BB5-FA66-4F14-87A2-16501A9FE32D}" destId="{22A9229B-2CDA-446F-85C3-483BF4EE8A52}" srcOrd="0" destOrd="0" presId="urn:microsoft.com/office/officeart/2016/7/layout/AccentHomeChevronProcess"/>
    <dgm:cxn modelId="{70EA2F92-146C-4777-9E81-DCBDA6BD0BD9}" type="presParOf" srcId="{FCD20BB5-FA66-4F14-87A2-16501A9FE32D}" destId="{22A36959-BAC2-4F6E-B8AF-0B5A940ED136}" srcOrd="1" destOrd="0" presId="urn:microsoft.com/office/officeart/2016/7/layout/AccentHomeChevronProcess"/>
    <dgm:cxn modelId="{44606803-543A-4A7B-9FFD-FEBD0CB527BA}" type="presParOf" srcId="{FCD20BB5-FA66-4F14-87A2-16501A9FE32D}" destId="{D1FD1512-028F-4621-AAAA-8736C0553B89}" srcOrd="2" destOrd="0" presId="urn:microsoft.com/office/officeart/2016/7/layout/AccentHomeChevronProcess"/>
    <dgm:cxn modelId="{0AA13250-81DA-4AA4-848C-039CA6A0EF46}" type="presParOf" srcId="{FCD20BB5-FA66-4F14-87A2-16501A9FE32D}" destId="{1D415EE4-363B-4819-B52A-981B2248D4FA}" srcOrd="3" destOrd="0" presId="urn:microsoft.com/office/officeart/2016/7/layout/AccentHomeChevronProcess"/>
    <dgm:cxn modelId="{2E8DB3DD-26E1-4C3E-8B3F-2A75A582B474}" type="presParOf" srcId="{A09662A5-00E4-4451-A5C8-7C7DC79FE449}" destId="{4D2E7F9C-9B95-40BF-8B9D-40760ACE6925}" srcOrd="11" destOrd="0" presId="urn:microsoft.com/office/officeart/2016/7/layout/AccentHomeChevronProcess"/>
    <dgm:cxn modelId="{6151FFCD-350A-404A-83F2-3A7CCBF71E7D}" type="presParOf" srcId="{A09662A5-00E4-4451-A5C8-7C7DC79FE449}" destId="{85ADC7C7-03A3-42A3-8B35-631536F13185}" srcOrd="12" destOrd="0" presId="urn:microsoft.com/office/officeart/2016/7/layout/AccentHomeChevronProcess"/>
    <dgm:cxn modelId="{3B0D9452-5DB8-4E4B-91D7-B8DE3078E2D3}" type="presParOf" srcId="{85ADC7C7-03A3-42A3-8B35-631536F13185}" destId="{69E36E5A-FAA2-423F-9D41-16719E21FC29}" srcOrd="0" destOrd="0" presId="urn:microsoft.com/office/officeart/2016/7/layout/AccentHomeChevronProcess"/>
    <dgm:cxn modelId="{B7349B2C-F942-4E9B-8294-05F1429E2643}" type="presParOf" srcId="{85ADC7C7-03A3-42A3-8B35-631536F13185}" destId="{1A2BC6DA-7854-40AD-A48E-A3D181CE6E2C}" srcOrd="1" destOrd="0" presId="urn:microsoft.com/office/officeart/2016/7/layout/AccentHomeChevronProcess"/>
    <dgm:cxn modelId="{622563F7-6716-4A2B-8091-49C016A2AB90}" type="presParOf" srcId="{85ADC7C7-03A3-42A3-8B35-631536F13185}" destId="{73EA3539-A74B-4885-86A9-6439ECAC476D}" srcOrd="2" destOrd="0" presId="urn:microsoft.com/office/officeart/2016/7/layout/AccentHomeChevronProcess"/>
    <dgm:cxn modelId="{00B5A490-DAB9-472E-B96A-99AF02EBE098}" type="presParOf" srcId="{85ADC7C7-03A3-42A3-8B35-631536F13185}" destId="{6D38146A-C264-4A78-A752-D4D03C012977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4F96F-B137-43CB-BDF5-51F53CEA8854}">
      <dsp:nvSpPr>
        <dsp:cNvPr id="0" name=""/>
        <dsp:cNvSpPr/>
      </dsp:nvSpPr>
      <dsp:spPr>
        <a:xfrm rot="5400000">
          <a:off x="-1238673" y="2384806"/>
          <a:ext cx="2573917" cy="9223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B395F9-9D9F-4D9B-82DE-6836080AAC4C}">
      <dsp:nvSpPr>
        <dsp:cNvPr id="0" name=""/>
        <dsp:cNvSpPr/>
      </dsp:nvSpPr>
      <dsp:spPr>
        <a:xfrm>
          <a:off x="2169" y="3717880"/>
          <a:ext cx="1152890" cy="857972"/>
        </a:xfrm>
        <a:prstGeom prst="homePlate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1978</a:t>
          </a:r>
        </a:p>
      </dsp:txBody>
      <dsp:txXfrm>
        <a:off x="2169" y="3717880"/>
        <a:ext cx="1045644" cy="857972"/>
      </dsp:txXfrm>
    </dsp:sp>
    <dsp:sp modelId="{600929C7-DDB9-421A-8C0F-BD9423A4C178}">
      <dsp:nvSpPr>
        <dsp:cNvPr id="0" name=""/>
        <dsp:cNvSpPr/>
      </dsp:nvSpPr>
      <dsp:spPr>
        <a:xfrm>
          <a:off x="94401" y="1199301"/>
          <a:ext cx="936147" cy="2463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Nor'Easter</a:t>
          </a:r>
        </a:p>
      </dsp:txBody>
      <dsp:txXfrm>
        <a:off x="94401" y="1199301"/>
        <a:ext cx="936147" cy="2463239"/>
      </dsp:txXfrm>
    </dsp:sp>
    <dsp:sp modelId="{F8EA30D6-8FB3-4BEB-BC96-B56D77AADC84}">
      <dsp:nvSpPr>
        <dsp:cNvPr id="0" name=""/>
        <dsp:cNvSpPr/>
      </dsp:nvSpPr>
      <dsp:spPr>
        <a:xfrm rot="5400000">
          <a:off x="-143426" y="2384806"/>
          <a:ext cx="2573917" cy="9223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123FFE-81B4-4032-A902-420014794DF2}">
      <dsp:nvSpPr>
        <dsp:cNvPr id="0" name=""/>
        <dsp:cNvSpPr/>
      </dsp:nvSpPr>
      <dsp:spPr>
        <a:xfrm>
          <a:off x="1097416" y="3717880"/>
          <a:ext cx="1152890" cy="857972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1998–1999</a:t>
          </a:r>
        </a:p>
      </dsp:txBody>
      <dsp:txXfrm>
        <a:off x="1311909" y="3717880"/>
        <a:ext cx="723904" cy="857972"/>
      </dsp:txXfrm>
    </dsp:sp>
    <dsp:sp modelId="{620D0FA6-1618-4574-8508-7F4D575FAA62}">
      <dsp:nvSpPr>
        <dsp:cNvPr id="0" name=""/>
        <dsp:cNvSpPr/>
      </dsp:nvSpPr>
      <dsp:spPr>
        <a:xfrm>
          <a:off x="1189647" y="1199301"/>
          <a:ext cx="936147" cy="214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Hurricanes Bonnie and Floyd</a:t>
          </a:r>
        </a:p>
      </dsp:txBody>
      <dsp:txXfrm>
        <a:off x="1189647" y="1199301"/>
        <a:ext cx="936147" cy="2147600"/>
      </dsp:txXfrm>
    </dsp:sp>
    <dsp:sp modelId="{47F77878-F260-4E5E-BD3C-743226699CD2}">
      <dsp:nvSpPr>
        <dsp:cNvPr id="0" name=""/>
        <dsp:cNvSpPr/>
      </dsp:nvSpPr>
      <dsp:spPr>
        <a:xfrm rot="5400000">
          <a:off x="951819" y="2384806"/>
          <a:ext cx="2573917" cy="9223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80A418-4D79-487B-AE09-F4E2CB1D4397}">
      <dsp:nvSpPr>
        <dsp:cNvPr id="0" name=""/>
        <dsp:cNvSpPr/>
      </dsp:nvSpPr>
      <dsp:spPr>
        <a:xfrm>
          <a:off x="2192662" y="3717880"/>
          <a:ext cx="1152890" cy="857972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2003</a:t>
          </a:r>
        </a:p>
      </dsp:txBody>
      <dsp:txXfrm>
        <a:off x="2407155" y="3717880"/>
        <a:ext cx="723904" cy="857972"/>
      </dsp:txXfrm>
    </dsp:sp>
    <dsp:sp modelId="{491910ED-DF6E-4859-88E5-994B1E44AF15}">
      <dsp:nvSpPr>
        <dsp:cNvPr id="0" name=""/>
        <dsp:cNvSpPr/>
      </dsp:nvSpPr>
      <dsp:spPr>
        <a:xfrm>
          <a:off x="2284893" y="1199301"/>
          <a:ext cx="936147" cy="214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Hurricane Isabel</a:t>
          </a:r>
        </a:p>
      </dsp:txBody>
      <dsp:txXfrm>
        <a:off x="2284893" y="1199301"/>
        <a:ext cx="936147" cy="2147600"/>
      </dsp:txXfrm>
    </dsp:sp>
    <dsp:sp modelId="{9581EDE8-9C6F-4F6E-939D-2A64695495DB}">
      <dsp:nvSpPr>
        <dsp:cNvPr id="0" name=""/>
        <dsp:cNvSpPr/>
      </dsp:nvSpPr>
      <dsp:spPr>
        <a:xfrm rot="5400000">
          <a:off x="2047065" y="2384806"/>
          <a:ext cx="2573917" cy="9223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39CCC-A190-48B2-A5F9-3AD155E5C9F8}">
      <dsp:nvSpPr>
        <dsp:cNvPr id="0" name=""/>
        <dsp:cNvSpPr/>
      </dsp:nvSpPr>
      <dsp:spPr>
        <a:xfrm>
          <a:off x="3287908" y="3717880"/>
          <a:ext cx="1152890" cy="857972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2006</a:t>
          </a:r>
        </a:p>
      </dsp:txBody>
      <dsp:txXfrm>
        <a:off x="3502401" y="3717880"/>
        <a:ext cx="723904" cy="857972"/>
      </dsp:txXfrm>
    </dsp:sp>
    <dsp:sp modelId="{1241F258-D6A9-468A-8856-08782F1DF369}">
      <dsp:nvSpPr>
        <dsp:cNvPr id="0" name=""/>
        <dsp:cNvSpPr/>
      </dsp:nvSpPr>
      <dsp:spPr>
        <a:xfrm>
          <a:off x="3380139" y="1199301"/>
          <a:ext cx="936147" cy="214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Hurricane Ernesto</a:t>
          </a:r>
        </a:p>
      </dsp:txBody>
      <dsp:txXfrm>
        <a:off x="3380139" y="1199301"/>
        <a:ext cx="936147" cy="2147600"/>
      </dsp:txXfrm>
    </dsp:sp>
    <dsp:sp modelId="{31949E78-A05D-4856-8DD1-28091340D08F}">
      <dsp:nvSpPr>
        <dsp:cNvPr id="0" name=""/>
        <dsp:cNvSpPr/>
      </dsp:nvSpPr>
      <dsp:spPr>
        <a:xfrm rot="5400000">
          <a:off x="3142311" y="2384806"/>
          <a:ext cx="2573917" cy="9223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9E1F43-46B2-4CC3-994E-8539AA219481}">
      <dsp:nvSpPr>
        <dsp:cNvPr id="0" name=""/>
        <dsp:cNvSpPr/>
      </dsp:nvSpPr>
      <dsp:spPr>
        <a:xfrm>
          <a:off x="4383154" y="3717880"/>
          <a:ext cx="1152890" cy="857972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2009</a:t>
          </a:r>
        </a:p>
      </dsp:txBody>
      <dsp:txXfrm>
        <a:off x="4597647" y="3717880"/>
        <a:ext cx="723904" cy="857972"/>
      </dsp:txXfrm>
    </dsp:sp>
    <dsp:sp modelId="{7DEF744D-B784-4A77-A08B-1B32CC3DE1B1}">
      <dsp:nvSpPr>
        <dsp:cNvPr id="0" name=""/>
        <dsp:cNvSpPr/>
      </dsp:nvSpPr>
      <dsp:spPr>
        <a:xfrm>
          <a:off x="4475386" y="1199301"/>
          <a:ext cx="936147" cy="214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Nor'easter </a:t>
          </a:r>
          <a:r>
            <a:rPr lang="en-US" sz="1500" kern="1200" dirty="0" err="1"/>
            <a:t>Nor'Ida</a:t>
          </a:r>
          <a:endParaRPr lang="en-US" sz="1500" kern="1200" dirty="0"/>
        </a:p>
      </dsp:txBody>
      <dsp:txXfrm>
        <a:off x="4475386" y="1199301"/>
        <a:ext cx="936147" cy="2147600"/>
      </dsp:txXfrm>
    </dsp:sp>
    <dsp:sp modelId="{22A9229B-2CDA-446F-85C3-483BF4EE8A52}">
      <dsp:nvSpPr>
        <dsp:cNvPr id="0" name=""/>
        <dsp:cNvSpPr/>
      </dsp:nvSpPr>
      <dsp:spPr>
        <a:xfrm rot="5400000">
          <a:off x="4237558" y="2384806"/>
          <a:ext cx="2573917" cy="9223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A36959-BAC2-4F6E-B8AF-0B5A940ED136}">
      <dsp:nvSpPr>
        <dsp:cNvPr id="0" name=""/>
        <dsp:cNvSpPr/>
      </dsp:nvSpPr>
      <dsp:spPr>
        <a:xfrm>
          <a:off x="5478401" y="3717880"/>
          <a:ext cx="1152890" cy="857972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2011</a:t>
          </a:r>
        </a:p>
      </dsp:txBody>
      <dsp:txXfrm>
        <a:off x="5692894" y="3717880"/>
        <a:ext cx="723904" cy="857972"/>
      </dsp:txXfrm>
    </dsp:sp>
    <dsp:sp modelId="{D1FD1512-028F-4621-AAAA-8736C0553B89}">
      <dsp:nvSpPr>
        <dsp:cNvPr id="0" name=""/>
        <dsp:cNvSpPr/>
      </dsp:nvSpPr>
      <dsp:spPr>
        <a:xfrm>
          <a:off x="5570632" y="1199301"/>
          <a:ext cx="936147" cy="214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Hurricane Irene</a:t>
          </a:r>
        </a:p>
      </dsp:txBody>
      <dsp:txXfrm>
        <a:off x="5570632" y="1199301"/>
        <a:ext cx="936147" cy="2147600"/>
      </dsp:txXfrm>
    </dsp:sp>
    <dsp:sp modelId="{69E36E5A-FAA2-423F-9D41-16719E21FC29}">
      <dsp:nvSpPr>
        <dsp:cNvPr id="0" name=""/>
        <dsp:cNvSpPr/>
      </dsp:nvSpPr>
      <dsp:spPr>
        <a:xfrm rot="5400000">
          <a:off x="5332804" y="2384806"/>
          <a:ext cx="2573917" cy="9223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BC6DA-7854-40AD-A48E-A3D181CE6E2C}">
      <dsp:nvSpPr>
        <dsp:cNvPr id="0" name=""/>
        <dsp:cNvSpPr/>
      </dsp:nvSpPr>
      <dsp:spPr>
        <a:xfrm>
          <a:off x="6573647" y="3717880"/>
          <a:ext cx="1152890" cy="857972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2016</a:t>
          </a:r>
        </a:p>
      </dsp:txBody>
      <dsp:txXfrm>
        <a:off x="6788140" y="3717880"/>
        <a:ext cx="723904" cy="857972"/>
      </dsp:txXfrm>
    </dsp:sp>
    <dsp:sp modelId="{73EA3539-A74B-4885-86A9-6439ECAC476D}">
      <dsp:nvSpPr>
        <dsp:cNvPr id="0" name=""/>
        <dsp:cNvSpPr/>
      </dsp:nvSpPr>
      <dsp:spPr>
        <a:xfrm>
          <a:off x="6665878" y="1199301"/>
          <a:ext cx="936147" cy="214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Hurricane Matthew</a:t>
          </a:r>
        </a:p>
      </dsp:txBody>
      <dsp:txXfrm>
        <a:off x="6665878" y="1199301"/>
        <a:ext cx="936147" cy="2147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8D3E2-F5B4-4F68-B8E4-044723C52523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5C9F2-F430-4D00-8232-ECC3229892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7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3D28-7FD7-45AB-A124-497540A4B67C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4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1C4B-364C-43FA-82F7-6E546FDC838E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0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D0CF-142A-4B6B-B774-6D73FBAF14B0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4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AA0C-6071-43A8-BFE8-D583383E84BB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1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B00E-C0FF-4BFC-9E60-5390717F181B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7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C60B-7B0B-42CC-B962-F00653A0F919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9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F229-9EAC-429F-B47F-746DE7DF41DC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8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C816-87BC-4BB9-9398-8EE4131D275E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C2EE-899E-433D-BE59-1881501D8DF6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5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80CDE28F-C5BF-4C25-AE3B-932FDFD02516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Nauman Siddique, ODU CS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80859D-6227-413A-9A9C-6E485ACEEE02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Nauman Siddique, ODU CS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51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3474211B-DCB4-4465-9989-18587E811559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07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org/documentation/configuration/wireless/wireless-cli.md" TargetMode="External"/><Relationship Id="rId2" Type="http://schemas.openxmlformats.org/officeDocument/2006/relationships/hyperlink" Target="https://www.raspberrypi.org/documentation/configuration/wireless/desktop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spberrypi.stackexchange.com/questions/11684/how-can-i-connect-my-pi-directly-to-my-pc-and-share-the-internet-connec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raspberrypi.org/en/projects/getting-started-with-picamera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dafruit.com/breadboards-for-beginners?view=al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agpi.raspberrypi.org/articles/breadboard-tutoria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org/documentation/usage/gpio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sparkfun.com/tutorials/light-emitting-diodes-leds/al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data.norfolk.gov/stories/s/FEMA-National-Flood-Insurance-Program-Redacted-Cla/gi5t-nkzw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hyperlink" Target="https://github.com/isaki001/PiCamUtils/tree/master/floodDetectio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aki001/PiCamUtils/tree/master/floodDetection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aki001/PiCamUtils/tree/master/floodDetection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www.eleduino.com/Raspberry-Pi-3-Super-Integrated-Computer-Kit-p10572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rojects.raspberrypi.org/en/projects/raspberry-pi-getting-started/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9F172-A710-4865-992B-40192C61C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Flood Detection using Raspberry Pi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5023DBA-DCDA-4B22-A791-0D21C62C0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79" y="2546224"/>
            <a:ext cx="5977938" cy="3342747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Presented By,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Mohammed Nauman Siddique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Department of Computer Science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OLD Dominion University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Spring 2021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2021-04-05</a:t>
            </a:r>
          </a:p>
        </p:txBody>
      </p:sp>
      <p:pic>
        <p:nvPicPr>
          <p:cNvPr id="14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9EF7E2-8539-491C-A7F3-B4ECD3B04D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" r="-2" b="4219"/>
          <a:stretch/>
        </p:blipFill>
        <p:spPr>
          <a:xfrm>
            <a:off x="7611900" y="-10230"/>
            <a:ext cx="4580098" cy="3383279"/>
          </a:xfrm>
          <a:prstGeom prst="rect">
            <a:avLst/>
          </a:prstGeom>
        </p:spPr>
      </p:pic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D45E1CE9-69DE-493F-BB4C-86BDF44132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53"/>
          <a:stretch/>
        </p:blipFill>
        <p:spPr>
          <a:xfrm>
            <a:off x="7611904" y="3474718"/>
            <a:ext cx="4580097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66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0C61-3D9D-4500-9E6A-F2D3C938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Pi Board to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AC9B2-A597-43AB-BF3D-856B72A08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Connecting Pi Board to Wi-Fi using User Interface </a:t>
            </a:r>
            <a:r>
              <a:rPr lang="en-US" dirty="0">
                <a:hlinkClick r:id="rId2"/>
              </a:rPr>
              <a:t>https://www.raspberrypi.org/documentation/configuration/wireless/desktop.md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Connecting Pi Board to Wi-Fi using CLI </a:t>
            </a:r>
            <a:r>
              <a:rPr lang="en-US" dirty="0">
                <a:hlinkClick r:id="rId3"/>
              </a:rPr>
              <a:t>https://www.raspberrypi.org/documentation/configuration/wireless/wireless-cli.md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Connect Pi Board to LAN using Ethernet Port </a:t>
            </a:r>
            <a:r>
              <a:rPr lang="en-US" dirty="0">
                <a:hlinkClick r:id="rId4"/>
              </a:rPr>
              <a:t>https://raspberrypi.stackexchange.com/questions/11684/how-can-i-connect-my-pi-directly-to-my-pc-and-share-the-internet-connection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38669-0BAE-4347-ACB2-62DDF7D4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AA0C-6071-43A8-BFE8-D583383E84BB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9278A-D845-4003-A3C4-9E9CD7F6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B143B-AB04-4386-98B1-573ACE716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95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E09B6-8923-4035-BD1B-8659734FF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4786" y="516836"/>
            <a:ext cx="3100136" cy="19602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BF9989"/>
                </a:solidFill>
              </a:rPr>
              <a:t>Pi Camera</a:t>
            </a:r>
          </a:p>
        </p:txBody>
      </p:sp>
      <p:pic>
        <p:nvPicPr>
          <p:cNvPr id="8" name="Content Placeholder 7" descr="A picture containing toy&#10;&#10;Description automatically generated">
            <a:extLst>
              <a:ext uri="{FF2B5EF4-FFF2-40B4-BE49-F238E27FC236}">
                <a16:creationId xmlns:a16="http://schemas.microsoft.com/office/drawing/2014/main" id="{AC0ECFF8-6C9D-4A7D-B6E4-2165F90C4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6" r="1454" b="-2"/>
          <a:stretch/>
        </p:blipFill>
        <p:spPr>
          <a:xfrm>
            <a:off x="-1" y="10"/>
            <a:ext cx="8111272" cy="68579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30145" y="2633962"/>
            <a:ext cx="2926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C957D9E-BDF9-4419-B22A-404B8E10ECB2}"/>
              </a:ext>
            </a:extLst>
          </p:cNvPr>
          <p:cNvSpPr txBox="1"/>
          <p:nvPr/>
        </p:nvSpPr>
        <p:spPr>
          <a:xfrm>
            <a:off x="8614786" y="2790855"/>
            <a:ext cx="3084844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Taken from: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https://projects.raspberrypi.org/en/projects/getting-started-with-picamera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1F57F-67C2-4261-A092-68DBDBA2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Nauman Siddique, ODU CS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B4BD4-5613-4048-9466-EC4D7F17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E9AA0C-6071-43A8-BFE8-D583383E84BB}" type="datetime4"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April 5, 2021</a:t>
            </a:fld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C414F-C08F-406B-AA38-FE486ADD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855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8507-A8F9-4D45-8A74-5B9C1284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 Pi Camera to Pi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0D70C-F772-4CDF-97DA-40B0A1856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Power Off your Pi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Find the camera port on the Pi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Pull up the camera port plastic clip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Insert the Pi Camera ribbon and make sure the cable was inserted in the correct manner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Push the plastic clip back into place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Power Up your Pi Board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8A85C-E171-4B88-9859-F76DAA02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AA0C-6071-43A8-BFE8-D583383E84BB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22E0E-8EE7-4176-9217-10D0D639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9FCA3-75BC-4372-80AA-9E352BAF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01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4AF3B-3A19-4A36-8B50-8782A3F90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Main Menu -&gt; Raspberry Pi Configuration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E9EBD-3C46-4746-9D9B-9918B3EC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444" y="6446838"/>
            <a:ext cx="38404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Nauman Siddique, ODU CS </a:t>
            </a:r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46C7BC9-DF97-47DF-8A10-87DB7FBF9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73" b="4486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92061-E764-440E-9174-B7C14515C0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E9AA0C-6071-43A8-BFE8-D583383E84BB}" type="datetime4">
              <a:rPr lang="en-US" sz="900" smtClean="0"/>
              <a:pPr>
                <a:spcAft>
                  <a:spcPts val="600"/>
                </a:spcAft>
              </a:pPr>
              <a:t>April 5, 2021</a:t>
            </a:fld>
            <a:endParaRPr lang="en-US" sz="9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2EA11-5626-4FA4-818A-17B28881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/>
              <a:pPr>
                <a:spcAft>
                  <a:spcPts val="600"/>
                </a:spcAft>
              </a:pPr>
              <a:t>13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740328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9C4E4-C5EC-4EAA-AB93-9668A45A7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Interfaces -&gt; Camera (Enabled)</a:t>
            </a:r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2B7F7-23B9-4478-8331-9138EA0D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444" y="6446838"/>
            <a:ext cx="38404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Nauman Siddique, ODU CS </a:t>
            </a:r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318C735-C398-4971-BE30-76D26E999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8559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DE686-D8D5-4B1C-9D03-E4A9EC458E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E9AA0C-6071-43A8-BFE8-D583383E84BB}" type="datetime4">
              <a:rPr lang="en-US" sz="900" smtClean="0"/>
              <a:pPr>
                <a:spcAft>
                  <a:spcPts val="600"/>
                </a:spcAft>
              </a:pPr>
              <a:t>April 5, 2021</a:t>
            </a:fld>
            <a:endParaRPr lang="en-US" sz="9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8969E-8A6A-4732-960D-76D54F7F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/>
              <a:pPr>
                <a:spcAft>
                  <a:spcPts val="600"/>
                </a:spcAft>
              </a:pPr>
              <a:t>14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855854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7" descr="A picture containing table&#10;&#10;Description automatically generated">
            <a:extLst>
              <a:ext uri="{FF2B5EF4-FFF2-40B4-BE49-F238E27FC236}">
                <a16:creationId xmlns:a16="http://schemas.microsoft.com/office/drawing/2014/main" id="{D1265592-596E-49C5-B60D-B91062615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46" y="643538"/>
            <a:ext cx="8892607" cy="3557043"/>
          </a:xfrm>
          <a:prstGeom prst="rect">
            <a:avLst/>
          </a:prstGeom>
        </p:spPr>
      </p:pic>
      <p:sp>
        <p:nvSpPr>
          <p:cNvPr id="20" name="Rectangle 15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BF9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B299B-BF67-4826-9621-8828ADCE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Bread Board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BF9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DDCECA-E53D-4268-A022-52D51BBFB764}"/>
              </a:ext>
            </a:extLst>
          </p:cNvPr>
          <p:cNvSpPr txBox="1"/>
          <p:nvPr/>
        </p:nvSpPr>
        <p:spPr>
          <a:xfrm>
            <a:off x="6064301" y="4905300"/>
            <a:ext cx="5493699" cy="155448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rgbClr val="FFFFFF"/>
                </a:solidFill>
              </a:rPr>
              <a:t>Taken from: </a:t>
            </a:r>
            <a:r>
              <a:rPr lang="en-US" dirty="0">
                <a:solidFill>
                  <a:srgbClr val="FFFFFF"/>
                </a:solidFill>
                <a:hlinkClick r:id="rId3"/>
              </a:rPr>
              <a:t>https://learn.adafruit.com/breadboards-for-beginners?view=all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93348-0C5F-4E8B-8854-792C9C84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Nauman Siddique, ODU CS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8CA33-758A-4EC1-86B6-A04ECE45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E9AA0C-6071-43A8-BFE8-D583383E84BB}" type="datetime4">
              <a:rPr lang="en-US" sz="900" smtClean="0"/>
              <a:pPr>
                <a:spcAft>
                  <a:spcPts val="600"/>
                </a:spcAft>
              </a:pPr>
              <a:t>April 5, 2021</a:t>
            </a:fld>
            <a:endParaRPr lang="en-US" sz="9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01F08-3ADD-40F1-BABB-C9774E82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/>
              <a:pPr>
                <a:spcAft>
                  <a:spcPts val="600"/>
                </a:spcAft>
              </a:pPr>
              <a:t>15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392046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8843-2C09-43E7-8E67-BD660688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for using a breadboard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6CCBE-8224-46EF-907D-B9C460713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Breadboard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LED lights (Red, Yellow, and Green)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Resistor (</a:t>
            </a:r>
            <a:r>
              <a:rPr lang="en-US" dirty="0" err="1"/>
              <a:t>Atleast</a:t>
            </a:r>
            <a:r>
              <a:rPr lang="en-US" dirty="0"/>
              <a:t> three)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Male-to-female jumper leads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Male-to-male jumper leads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8C689-DC03-463E-9255-3DC49B69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AA0C-6071-43A8-BFE8-D583383E84BB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E4734-806E-4555-9432-1176B6D95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4964-3F0C-4171-885A-7BDC012FC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322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FD82-9779-4044-ADEC-2FF820CE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LEDs using Breadboard to Pi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C60BD-1064-4CC9-B964-55C468CD6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Power off the Pi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a jumper wire from GPIO pins and breadboard voltage rail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a jumper wires from GPIO pins and breadboard ground rail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the LED to a terminal strip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a resistor between voltage rail and LED terminal strip, if the LED strip is 5 connect resistor between terminal strip 5 and voltage rail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a resistor between ground rail and LED terminal strip, if the LED strip is 5 connect resistor between terminal strip 5 and ground rail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other LEDs by repeating the steps 2, 4, and 5.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05717-2043-4BBA-9A9E-E71B2319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AA0C-6071-43A8-BFE8-D583383E84BB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67629-EB1B-4658-9E31-4CA73229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EA7B9-9994-4945-9799-B51D53FF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98F83-79DD-4EA1-AB7D-ABC47B322E2A}"/>
              </a:ext>
            </a:extLst>
          </p:cNvPr>
          <p:cNvSpPr txBox="1"/>
          <p:nvPr/>
        </p:nvSpPr>
        <p:spPr>
          <a:xfrm>
            <a:off x="3150793" y="6019465"/>
            <a:ext cx="5951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Reference and further read: </a:t>
            </a:r>
            <a:r>
              <a:rPr lang="en-US" sz="1200" dirty="0">
                <a:hlinkClick r:id="rId2"/>
              </a:rPr>
              <a:t>https://magpi.raspberrypi.org/articles/breadboard-tutorial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48611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B68B429-1603-4D5C-8852-9D69F7BC3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D7859-9A4C-4057-9A1E-CACC9577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 cap="all" baseline="0">
                <a:latin typeface="+mn-lt"/>
                <a:ea typeface="+mn-ea"/>
                <a:cs typeface="+mn-cs"/>
              </a:rPr>
              <a:t>Nauman Siddique, ODU CS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2E214-809F-40A1-AC2A-775F4345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E9AA0C-6071-43A8-BFE8-D583383E84BB}" type="datetime4">
              <a:rPr lang="en-US" sz="900" smtClean="0"/>
              <a:pPr>
                <a:spcAft>
                  <a:spcPts val="600"/>
                </a:spcAft>
              </a:pPr>
              <a:t>April 5, 2021</a:t>
            </a:fld>
            <a:endParaRPr lang="en-US" sz="9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5AA16-4141-4633-8F18-BEEBB426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/>
              <a:pPr>
                <a:spcAft>
                  <a:spcPts val="600"/>
                </a:spcAft>
              </a:pPr>
              <a:t>18</a:t>
            </a:fld>
            <a:endParaRPr lang="en-US" sz="10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2AD935-0554-4B0A-AE08-5106DAE8F813}"/>
              </a:ext>
            </a:extLst>
          </p:cNvPr>
          <p:cNvSpPr txBox="1"/>
          <p:nvPr/>
        </p:nvSpPr>
        <p:spPr>
          <a:xfrm>
            <a:off x="1097279" y="534572"/>
            <a:ext cx="340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Raspberry PI GPIO Pins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89890D-40B6-4B73-8D4C-91E753BC984C}"/>
              </a:ext>
            </a:extLst>
          </p:cNvPr>
          <p:cNvSpPr txBox="1"/>
          <p:nvPr/>
        </p:nvSpPr>
        <p:spPr>
          <a:xfrm>
            <a:off x="3196492" y="6535451"/>
            <a:ext cx="4719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Reference: </a:t>
            </a:r>
            <a:r>
              <a:rPr lang="en-US" sz="1200" dirty="0">
                <a:hlinkClick r:id="rId3"/>
              </a:rPr>
              <a:t>https://www.raspberrypi.org/documentation/usage/gpio/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39702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2E475-81C7-4592-8E93-6A15327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LEDs and its connection on breadboard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4E771FB2-AEA2-40C9-B0C2-1359D3F41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015" y="1970355"/>
            <a:ext cx="2260411" cy="401690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2C6F7-F932-4717-9563-98E3EAAE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AA0C-6071-43A8-BFE8-D583383E84BB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61C4F-D00D-4B27-8883-88E04BAC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5CB4D-53F3-4CB5-A73F-D51A1D57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A653E5-DC48-4F62-B70E-9F0FBE27E99E}"/>
              </a:ext>
            </a:extLst>
          </p:cNvPr>
          <p:cNvSpPr txBox="1"/>
          <p:nvPr/>
        </p:nvSpPr>
        <p:spPr>
          <a:xfrm>
            <a:off x="4506410" y="4811151"/>
            <a:ext cx="237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 Side (Anode)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742DB7-B207-45B9-9665-E85B50934CAE}"/>
              </a:ext>
            </a:extLst>
          </p:cNvPr>
          <p:cNvSpPr txBox="1"/>
          <p:nvPr/>
        </p:nvSpPr>
        <p:spPr>
          <a:xfrm>
            <a:off x="4506410" y="5820299"/>
            <a:ext cx="267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 Side (Cathode)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3898EE-6693-4CC8-A8FA-4DE256000EEA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110154" y="4995817"/>
            <a:ext cx="2396256" cy="9560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708405-AA39-4756-BC7C-15CEFC5DA31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474739" y="5180483"/>
            <a:ext cx="2216803" cy="6325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8F7D32-855C-46D0-9B0C-D2D0A8EFE02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305878" y="5691243"/>
            <a:ext cx="2200532" cy="3137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F8D6F3-8C02-407C-92B6-04610794D961}"/>
              </a:ext>
            </a:extLst>
          </p:cNvPr>
          <p:cNvCxnSpPr>
            <a:cxnSpLocks/>
          </p:cNvCxnSpPr>
          <p:nvPr/>
        </p:nvCxnSpPr>
        <p:spPr>
          <a:xfrm>
            <a:off x="3866992" y="5500749"/>
            <a:ext cx="1339295" cy="399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4F037B4-4557-4F3E-8866-710A8927F0A9}"/>
              </a:ext>
            </a:extLst>
          </p:cNvPr>
          <p:cNvSpPr txBox="1"/>
          <p:nvPr/>
        </p:nvSpPr>
        <p:spPr>
          <a:xfrm>
            <a:off x="6467061" y="2385391"/>
            <a:ext cx="47840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the Positive Side to the voltage rail of the breadboard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the Negative Side to the ground rail of the breadboard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900C38-F879-45CC-81F1-CAD56AEF38B1}"/>
              </a:ext>
            </a:extLst>
          </p:cNvPr>
          <p:cNvSpPr txBox="1"/>
          <p:nvPr/>
        </p:nvSpPr>
        <p:spPr>
          <a:xfrm>
            <a:off x="6518051" y="6169839"/>
            <a:ext cx="5255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Reference: </a:t>
            </a:r>
            <a:r>
              <a:rPr lang="en-US" sz="1200" dirty="0">
                <a:hlinkClick r:id="rId3"/>
              </a:rPr>
              <a:t>https://learn.sparkfun.com/tutorials/light-emitting-diodes-leds/all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5427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0D777-D91E-4C8F-A0C0-3F7CF236D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34946"/>
            <a:ext cx="2643071" cy="5118740"/>
          </a:xfrm>
        </p:spPr>
        <p:txBody>
          <a:bodyPr anchor="ctr">
            <a:normAutofit/>
          </a:bodyPr>
          <a:lstStyle/>
          <a:p>
            <a:r>
              <a:rPr lang="en-US" dirty="0"/>
              <a:t>Timeline of Historical Flooding in Norfolk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AB2DE-86E9-40ED-ADB6-1C6DEC33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Nauman Siddique, ODU CS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8DBDB-A171-4CFC-83C8-750872756A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E9AA0C-6071-43A8-BFE8-D583383E84BB}" type="datetime4">
              <a:rPr lang="en-US" smtClean="0"/>
              <a:pPr>
                <a:spcAft>
                  <a:spcPts val="600"/>
                </a:spcAft>
              </a:pPr>
              <a:t>April 5, 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700AE-F016-4C46-B194-AEDA98A0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5FB0C9D-527A-4F1C-9205-3308101B8E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3003523"/>
              </p:ext>
            </p:extLst>
          </p:nvPr>
        </p:nvGraphicFramePr>
        <p:xfrm>
          <a:off x="3829879" y="634947"/>
          <a:ext cx="7728708" cy="5719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7D32E1F-E30E-435B-AE56-AAD892A5ECB4}"/>
              </a:ext>
            </a:extLst>
          </p:cNvPr>
          <p:cNvSpPr txBox="1"/>
          <p:nvPr/>
        </p:nvSpPr>
        <p:spPr>
          <a:xfrm>
            <a:off x="4083017" y="6008321"/>
            <a:ext cx="7665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Reference: </a:t>
            </a:r>
            <a:r>
              <a:rPr lang="en-US" sz="1200" dirty="0">
                <a:hlinkClick r:id="rId7"/>
              </a:rPr>
              <a:t>https://data.norfolk.gov/stories/s/FEMA-National-Flood-Insurance-Program-Redacted-Cla/gi5t-nkzw/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91474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F168-F526-4E4D-A5DB-CC5C7D66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 Tank Model</a:t>
            </a:r>
          </a:p>
        </p:txBody>
      </p:sp>
      <p:pic>
        <p:nvPicPr>
          <p:cNvPr id="5" name="Content Placeholder 4" descr="A picture containing wall, indoor, vessel, aquarium&#10;&#10;Description automatically generated">
            <a:extLst>
              <a:ext uri="{FF2B5EF4-FFF2-40B4-BE49-F238E27FC236}">
                <a16:creationId xmlns:a16="http://schemas.microsoft.com/office/drawing/2014/main" id="{F27BC693-4A8F-401C-8A03-1641DA0D5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448" y="1984400"/>
            <a:ext cx="4305814" cy="43058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88391C-9DE7-441B-9696-89025BF45C14}"/>
              </a:ext>
            </a:extLst>
          </p:cNvPr>
          <p:cNvSpPr txBox="1"/>
          <p:nvPr/>
        </p:nvSpPr>
        <p:spPr>
          <a:xfrm>
            <a:off x="2321169" y="5289452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0A9FF-CCD2-4A97-813E-208B0FC28BD4}"/>
              </a:ext>
            </a:extLst>
          </p:cNvPr>
          <p:cNvSpPr txBox="1"/>
          <p:nvPr/>
        </p:nvSpPr>
        <p:spPr>
          <a:xfrm>
            <a:off x="8675595" y="5415348"/>
            <a:ext cx="82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Water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E7849F-FBB9-4B85-B103-43B665D70124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041238" y="5120641"/>
            <a:ext cx="1080188" cy="3534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88BFDE-14A4-4642-806D-BB1F781A532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7447723" y="5600014"/>
            <a:ext cx="1227872" cy="58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7B365CB-9CE2-4EB0-8261-F3A4B606375E}"/>
              </a:ext>
            </a:extLst>
          </p:cNvPr>
          <p:cNvSpPr txBox="1"/>
          <p:nvPr/>
        </p:nvSpPr>
        <p:spPr>
          <a:xfrm>
            <a:off x="949569" y="3144074"/>
            <a:ext cx="218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White Background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30D561-2909-4DA4-A35F-A7AB45A74B1D}"/>
              </a:ext>
            </a:extLst>
          </p:cNvPr>
          <p:cNvCxnSpPr>
            <a:cxnSpLocks/>
          </p:cNvCxnSpPr>
          <p:nvPr/>
        </p:nvCxnSpPr>
        <p:spPr>
          <a:xfrm flipV="1">
            <a:off x="3136706" y="3358817"/>
            <a:ext cx="180635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9CAE3-560F-428E-8307-5045E6F3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8810-F635-457E-9FBF-A1454FFF1476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E4466-E595-400C-A04B-7360F5CD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58BCA37-7201-4FDB-BCAC-103C7F3F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04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638A98B-4B4B-4607-B11F-7DCA0D7C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3E62470-CFA5-40BA-BC3D-BC1D46611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r="3758"/>
          <a:stretch/>
        </p:blipFill>
        <p:spPr>
          <a:xfrm>
            <a:off x="633999" y="640080"/>
            <a:ext cx="6275667" cy="557784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E3B9B0E-204E-4BFD-B58A-E71D9CDC3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43665" y="0"/>
            <a:ext cx="465455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AF7CB-4CA7-4AE1-821D-81B58635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8861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Flood Detection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Model Architecture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3F94007-F0C4-467F-8ED4-3E4844BFD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2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7445A-7FD6-49B6-B32F-A4EFE185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58521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 cap="all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Nauman Siddique, ODU CS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40CAC-6590-4768-95A3-945C60A7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96885" y="6459785"/>
            <a:ext cx="27874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B9563C-2EA0-4886-BEA6-DF7F533FC41C}" type="datetime4">
              <a:rPr lang="en-US" sz="900" smtClean="0"/>
              <a:t>April 5, 2021</a:t>
            </a:fld>
            <a:endParaRPr lang="en-US" sz="9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9293B-BD1E-496C-AF8F-E207AF47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0574" y="6459785"/>
            <a:ext cx="7255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/>
              <a:pPr>
                <a:spcAft>
                  <a:spcPts val="600"/>
                </a:spcAft>
              </a:pPr>
              <a:t>21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985830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245E-F41B-4730-8037-6B61BBC3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C1FCF-21B6-4FE9-9DE6-A06053E49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capture 256 * 256 pixel images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project simulated on a fish tank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white background for the fish tank to avoid grey scale image conversion issues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captured images must capture the entire fish tank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more than 90% of the image must be the fish tank to reduce the surrounding noise for better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BD5A9-31D1-4AD6-B745-B8E8EE06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E58A-2B9A-4545-9844-6060FF3A3285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7B909-CFE9-4A9C-AEFC-2104FBD1F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ABF2F-09C6-4BBD-B92D-9DA64819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50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978B-C8A3-4C90-B359-11C872C6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 for capturing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1F030-BED6-4AAC-BF69-8312C502C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146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camera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picamera.PiCamera</a:t>
            </a: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Setup a Picamera Object</a:t>
            </a:r>
            <a:endParaRPr lang="en-US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146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camera.resolution = (256, 256) </a:t>
            </a:r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#Capture 256*256 resolution images</a:t>
            </a:r>
            <a:endParaRPr lang="en-US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146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camera.start_preview() </a:t>
            </a:r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Open Camera Preview</a:t>
            </a:r>
            <a:endParaRPr lang="en-US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146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time.sleep(2) </a:t>
            </a:r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Freeze the preview for 2 seconds</a:t>
            </a:r>
            <a:endParaRPr lang="en-US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146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camera.capture(os.path.join(os.getcwd(), "images", "testing",  imageName)) </a:t>
            </a:r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Capture images and write to a file location</a:t>
            </a:r>
            <a:endParaRPr lang="en-US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32E04-FC1F-4D55-9FB6-33D056878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F580-F2F9-454C-B537-335B7EB57522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C9902-61F0-4021-A9AD-4A99ED62C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2CCA5-BD34-480E-AB7C-F6E121FE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81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6A7EC-E2C7-4C20-A7C2-CBFBCE09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of the Program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A1F44F1-4A40-4440-96B9-E6B8817FC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3296707"/>
            <a:ext cx="10058400" cy="1383773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CA125-A5F9-4687-BDC3-2AD368A77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150B-6E57-4424-86E9-245ABC044A48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331D49-6C56-4A13-BD8D-5443D896B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79EE1-9A2C-402A-9F8F-6BA07A5F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58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D490-9708-40B1-843D-A738C5D5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1.jpg file is not present</a:t>
            </a:r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430C02E-AADE-4FDF-832E-314F56B38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38" y="2664937"/>
            <a:ext cx="10439924" cy="245570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EE47B0-15C7-4D6C-84EB-4508B22A91AB}"/>
              </a:ext>
            </a:extLst>
          </p:cNvPr>
          <p:cNvSpPr/>
          <p:nvPr/>
        </p:nvSpPr>
        <p:spPr>
          <a:xfrm>
            <a:off x="703385" y="4304714"/>
            <a:ext cx="10761784" cy="5205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DD22B-34FB-46ED-BE3C-40340BF2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C118-0F1D-4800-A119-B351DB8766A0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B1989-8CB9-4A97-8950-F4C863D9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5EA9C-D043-44BA-9239-36843AE0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35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B193-7215-4CEC-B143-5AD2AF41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Image using Option 1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2A8C91A-FB7F-4F3D-8274-E553F6F64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41" y="2466537"/>
            <a:ext cx="11044384" cy="3111711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A2820-9245-4AED-927A-04F32151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9A24-3DBC-49E9-865B-EDD80F208071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59087-679B-4352-AD34-C5416907A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D053A-DCF7-4688-9E33-DC8B8A43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2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1D913-728C-47F0-9AF0-CB648997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1.jpg file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53B7F10-FD35-43DD-A383-DA7C8A2F9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70" y="2532342"/>
            <a:ext cx="10970153" cy="2869652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8C888F-FE87-4D98-9108-A4BECF27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6D6F-8BC9-4872-BB29-AEE20E266A08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22921-E1B6-4BE2-9E0D-5D837C5D1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9A2FF-3556-4E2B-AFE1-2B38567DD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655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1505-52FB-4F6A-BDA2-1A18D4F2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Captured 21 testing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D2F2C-A8C0-4A46-8F9C-AC9C937E2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We captured 21 training images using </a:t>
            </a:r>
            <a:r>
              <a:rPr lang="en-US" b="1" dirty="0"/>
              <a:t>Option 1</a:t>
            </a:r>
            <a:r>
              <a:rPr lang="en-US" dirty="0"/>
              <a:t> of the program.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Full List of images: </a:t>
            </a:r>
            <a:r>
              <a:rPr lang="en-US" dirty="0">
                <a:hlinkClick r:id="rId2"/>
              </a:rPr>
              <a:t>https://github.com/isaki001/PiCamUtils/tree/master/floodDetection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B6EC8-BC49-47E5-9887-1C1D0EBE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F6C3-A78B-4215-A643-F533F6DD589D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AF43F-1CAC-4699-899B-77FD490B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2208E-8DE8-4F7D-ABDA-6F18695C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98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DB912623-A873-4964-97D8-33324C8D9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1" r="2" b="4648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BE35A-B10F-4E70-A5CA-F632CD4D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1900" b="1">
                <a:solidFill>
                  <a:srgbClr val="FFFFFF"/>
                </a:solidFill>
              </a:rPr>
              <a:t>Truth set of captured images</a:t>
            </a:r>
            <a:br>
              <a:rPr lang="en-US" sz="1900">
                <a:solidFill>
                  <a:srgbClr val="FFFFFF"/>
                </a:solidFill>
              </a:rPr>
            </a:br>
            <a:r>
              <a:rPr lang="en-US" sz="1900">
                <a:solidFill>
                  <a:srgbClr val="FFFFFF"/>
                </a:solidFill>
              </a:rPr>
              <a:t>Available at: </a:t>
            </a:r>
            <a:r>
              <a:rPr lang="en-US" sz="19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https://github.com/isaki001/PiCamUtils/tree/master/floodDetection</a:t>
            </a:r>
            <a:br>
              <a:rPr lang="en-US" sz="1900">
                <a:solidFill>
                  <a:srgbClr val="FFFFFF"/>
                </a:solidFill>
              </a:rPr>
            </a:br>
            <a:endParaRPr lang="en-US" sz="1900">
              <a:solidFill>
                <a:srgbClr val="FFFFFF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BE9A9-7B67-4E8A-94FE-F166EDA4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Nauman Siddique, ODU CS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2F3F-2BFD-43C6-BB6F-17D27E3B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8C2DAAB-0114-4545-BA11-E7BA3FB8574C}" type="datetime4">
              <a:rPr lang="en-US" sz="900" smtClean="0"/>
              <a:pPr>
                <a:spcAft>
                  <a:spcPts val="600"/>
                </a:spcAft>
              </a:pPr>
              <a:t>April 5, 2021</a:t>
            </a:fld>
            <a:endParaRPr lang="en-US" sz="9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D92FA-E808-470F-9767-23159656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/>
              <a:pPr>
                <a:spcAft>
                  <a:spcPts val="600"/>
                </a:spcAft>
              </a:pPr>
              <a:t>29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110770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28C4-1F3C-4534-8F67-9B7DE87F4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for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54729-C723-4650-B32C-0BCE65FD1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Measure flooding levels using the Raspberry PI board and alert users by turning on the LEDs.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6EC3C-0783-4295-9A79-2E93D2337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F26D-42F0-4C68-8D89-A8E5049F23F4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8B878-96FA-47D6-9D93-08CD3472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6E080-FDF8-48CD-A218-9D77C707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84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621A-C167-490D-B50B-E998B7D4F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the model </a:t>
            </a:r>
            <a:r>
              <a:rPr lang="en-US" sz="3100" dirty="0"/>
              <a:t>(Select three images, one for low, one for medium, and one for high water level)</a:t>
            </a:r>
          </a:p>
        </p:txBody>
      </p:sp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EE8CDA14-B5FC-4E13-9C11-0D960A72B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01" y="2348927"/>
            <a:ext cx="3251200" cy="3251200"/>
          </a:xfrm>
        </p:spPr>
      </p:pic>
      <p:pic>
        <p:nvPicPr>
          <p:cNvPr id="7" name="Picture 6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A26C0B84-022C-4795-AFC0-55BA5D784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911" y="2348927"/>
            <a:ext cx="3251200" cy="3251200"/>
          </a:xfrm>
          <a:prstGeom prst="rect">
            <a:avLst/>
          </a:prstGeom>
        </p:spPr>
      </p:pic>
      <p:pic>
        <p:nvPicPr>
          <p:cNvPr id="9" name="Picture 8" descr="A picture containing vessel&#10;&#10;Description automatically generated">
            <a:extLst>
              <a:ext uri="{FF2B5EF4-FFF2-40B4-BE49-F238E27FC236}">
                <a16:creationId xmlns:a16="http://schemas.microsoft.com/office/drawing/2014/main" id="{B85FC73E-FCDB-4FFD-AC99-589CCE2C5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106" y="2336045"/>
            <a:ext cx="3251200" cy="3251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1E6D73-3B6B-4A41-909A-C3172685529C}"/>
              </a:ext>
            </a:extLst>
          </p:cNvPr>
          <p:cNvSpPr txBox="1"/>
          <p:nvPr/>
        </p:nvSpPr>
        <p:spPr>
          <a:xfrm>
            <a:off x="1706064" y="5738599"/>
            <a:ext cx="1949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Water Level </a:t>
            </a:r>
            <a:r>
              <a:rPr lang="en-US" b="1" dirty="0">
                <a:solidFill>
                  <a:srgbClr val="92D050"/>
                </a:solidFill>
              </a:rPr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6BB7A-2F79-48E7-AC54-8EC0E7B9BF92}"/>
              </a:ext>
            </a:extLst>
          </p:cNvPr>
          <p:cNvSpPr txBox="1"/>
          <p:nvPr/>
        </p:nvSpPr>
        <p:spPr>
          <a:xfrm>
            <a:off x="5330539" y="5731973"/>
            <a:ext cx="238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Water Level </a:t>
            </a:r>
            <a:r>
              <a:rPr lang="en-US" b="1" dirty="0">
                <a:solidFill>
                  <a:srgbClr val="FFFF00"/>
                </a:solidFill>
              </a:rPr>
              <a:t>Medium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FA7D1D-7D80-4BE8-8CFD-14EF830C9DA2}"/>
              </a:ext>
            </a:extLst>
          </p:cNvPr>
          <p:cNvSpPr txBox="1"/>
          <p:nvPr/>
        </p:nvSpPr>
        <p:spPr>
          <a:xfrm>
            <a:off x="9491728" y="5758479"/>
            <a:ext cx="201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Water Level </a:t>
            </a:r>
            <a:r>
              <a:rPr lang="en-US" b="1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A00F1-F78A-48DA-88F8-F679BB89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26A6-6B2A-4ED2-B0B9-6DA6D48E2604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793F5-AB67-41AA-A756-AB4E79BF4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0F685-C819-4FA2-9E3B-2C69C806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28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44E8-C026-49EC-9416-3BBA86C8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the model using option 2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DF3C21E-5E99-4540-A832-D67A799EF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64" y="2918822"/>
            <a:ext cx="10976872" cy="2089278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44724-065F-4F41-B382-A382CA4E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D434-128A-4C48-A91A-5F2061DB709F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4B609-4500-46E6-9F5D-C61F34EE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287C8-3B37-4BC5-A534-4854ADD8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94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C993-847E-4B10-B619-8EB67C82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Greyscale Images and its usage in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1790D-94DE-4A9A-8D99-0C74EC18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Greyscale images are those images whose each pixel stores the shades of grey.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Advantage: Converting a RGB image requires less space for storing image pixel values in greyscale images</a:t>
            </a:r>
          </a:p>
          <a:p>
            <a:pPr marL="0" indent="0" algn="ctr">
              <a:buNone/>
            </a:pPr>
            <a:r>
              <a:rPr lang="en-US" sz="2400" b="1" u="sng" dirty="0"/>
              <a:t>Usage in our project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For our project, we convert each image to a greyscale scale image using a threshold value. The pixel values in the image above the threshold is set to 255 while the pixel values below the threshold is set to 0. 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The greyscale threshold values convert all the color pixels to 255 and all the white pixel to 0.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56D02-E828-494C-9731-782D18A4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AA0C-6071-43A8-BFE8-D583383E84BB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63EA2-9E01-4B40-BE3B-4DED5C69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21ADC-5646-4F57-87B9-332D37396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92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799C4-CD77-4902-AE7D-DA5B3D0E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Basic about Greyscale Images and Pixel Values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613B6B6D-93D4-4D5D-9BAF-C69C2C5B9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52" y="2275841"/>
            <a:ext cx="3251200" cy="3251200"/>
          </a:xfrm>
        </p:spPr>
      </p:pic>
      <p:pic>
        <p:nvPicPr>
          <p:cNvPr id="7" name="Picture 6" descr="A picture containing wall, indoor, vessel, aquarium&#10;&#10;Description automatically generated">
            <a:extLst>
              <a:ext uri="{FF2B5EF4-FFF2-40B4-BE49-F238E27FC236}">
                <a16:creationId xmlns:a16="http://schemas.microsoft.com/office/drawing/2014/main" id="{58E3CED5-5E07-4169-B13E-D43E25531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63" y="2275841"/>
            <a:ext cx="3251200" cy="3251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57B78E-912F-410D-B495-317D893F8794}"/>
              </a:ext>
            </a:extLst>
          </p:cNvPr>
          <p:cNvCxnSpPr/>
          <p:nvPr/>
        </p:nvCxnSpPr>
        <p:spPr>
          <a:xfrm>
            <a:off x="6696222" y="2275841"/>
            <a:ext cx="0" cy="3251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159E6E4-C24F-40F0-A011-DE4ACA5E592F}"/>
              </a:ext>
            </a:extLst>
          </p:cNvPr>
          <p:cNvSpPr txBox="1"/>
          <p:nvPr/>
        </p:nvSpPr>
        <p:spPr>
          <a:xfrm>
            <a:off x="6236627" y="2091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653F4A-BEB4-4984-AF26-980E64E56518}"/>
              </a:ext>
            </a:extLst>
          </p:cNvPr>
          <p:cNvSpPr txBox="1"/>
          <p:nvPr/>
        </p:nvSpPr>
        <p:spPr>
          <a:xfrm>
            <a:off x="6044473" y="52915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24E5B-642A-48CE-A45B-5E9A814F55D3}"/>
              </a:ext>
            </a:extLst>
          </p:cNvPr>
          <p:cNvSpPr txBox="1"/>
          <p:nvPr/>
        </p:nvSpPr>
        <p:spPr>
          <a:xfrm>
            <a:off x="5011242" y="3578275"/>
            <a:ext cx="1602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Image Height </a:t>
            </a:r>
          </a:p>
          <a:p>
            <a:pPr algn="ctr"/>
            <a:r>
              <a:rPr lang="en-US" dirty="0"/>
              <a:t>in Pixels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A0A6D2-F2C8-4160-95FE-84D8756A48BB}"/>
              </a:ext>
            </a:extLst>
          </p:cNvPr>
          <p:cNvCxnSpPr/>
          <p:nvPr/>
        </p:nvCxnSpPr>
        <p:spPr>
          <a:xfrm>
            <a:off x="7045252" y="5660908"/>
            <a:ext cx="3251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85253C9-7315-4C39-AE03-4876711AB8E1}"/>
              </a:ext>
            </a:extLst>
          </p:cNvPr>
          <p:cNvSpPr txBox="1"/>
          <p:nvPr/>
        </p:nvSpPr>
        <p:spPr>
          <a:xfrm>
            <a:off x="6932367" y="57686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D78B11-6B7A-454A-AC60-4E5B0A011C09}"/>
              </a:ext>
            </a:extLst>
          </p:cNvPr>
          <p:cNvSpPr txBox="1"/>
          <p:nvPr/>
        </p:nvSpPr>
        <p:spPr>
          <a:xfrm>
            <a:off x="10179153" y="578191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A80ABF-9BA2-4FE2-AEB3-AC2C1E345D64}"/>
              </a:ext>
            </a:extLst>
          </p:cNvPr>
          <p:cNvSpPr txBox="1"/>
          <p:nvPr/>
        </p:nvSpPr>
        <p:spPr>
          <a:xfrm>
            <a:off x="7952165" y="5742356"/>
            <a:ext cx="1520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Image Width </a:t>
            </a:r>
          </a:p>
          <a:p>
            <a:pPr algn="ctr"/>
            <a:r>
              <a:rPr lang="en-US" dirty="0"/>
              <a:t>in Pixels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1C1385-AB1B-4175-967D-6BD7D05D30B0}"/>
              </a:ext>
            </a:extLst>
          </p:cNvPr>
          <p:cNvSpPr txBox="1"/>
          <p:nvPr/>
        </p:nvSpPr>
        <p:spPr>
          <a:xfrm>
            <a:off x="9446509" y="2419423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255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7E9B8C-D839-42A2-9B8F-EC38AD7EA7BA}"/>
              </a:ext>
            </a:extLst>
          </p:cNvPr>
          <p:cNvSpPr txBox="1"/>
          <p:nvPr/>
        </p:nvSpPr>
        <p:spPr>
          <a:xfrm>
            <a:off x="8830282" y="344646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DD3335-49C6-4D7F-8144-E7F82E08B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FF7D-E2A0-4E5A-B8A4-823573DA997A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5F4A4-19C1-4377-9025-ACAC0157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45614-0B37-416F-AB9B-614B2F04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682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B050-966F-4680-9107-07011249F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image to find pixel values of fish tank, land level, and water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2E1F5-D674-4F0B-AEAB-149B958F4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Step 1: Select a 256*256 image</a:t>
            </a:r>
          </a:p>
          <a:p>
            <a:r>
              <a:rPr lang="en-US" dirty="0"/>
              <a:t>Step 2: Convert it to Greyscale Image </a:t>
            </a:r>
          </a:p>
          <a:p>
            <a:r>
              <a:rPr lang="en-US" dirty="0"/>
              <a:t>Step 3: Find the fish tank top and bottom pixel values: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tankTop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tankBottom</a:t>
            </a:r>
          </a:p>
          <a:p>
            <a:r>
              <a:rPr lang="en-US" dirty="0"/>
              <a:t>Step 4: Find the water level pixel value 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waterLevel</a:t>
            </a:r>
          </a:p>
          <a:p>
            <a:r>
              <a:rPr lang="en-US" dirty="0"/>
              <a:t>Step 5: Find the highest point on the land pixel value 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landLevel</a:t>
            </a:r>
          </a:p>
          <a:p>
            <a:r>
              <a:rPr lang="en-US" dirty="0"/>
              <a:t>Step 6: Compute scaling ratio (Tank Height / 255), since 255 is the height of image in pixel value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Tank Height = (tankTop – tankBottom) </a:t>
            </a:r>
          </a:p>
          <a:p>
            <a:r>
              <a:rPr lang="en-US" dirty="0"/>
              <a:t> 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Scaling Ratio = Tank Height / 255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F1E88-1046-491F-A0C4-6F253BA5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A2D-77EA-4804-9506-AF3D968F4BCF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6CD31-B48E-4A85-858B-C36F08E2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EBA11-C4F8-464C-8D7B-1EDAF240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86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058C-FA35-4CA2-BA90-4743FE1A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of Fish Tank Pixel Values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9DD261-6904-4D40-9618-174798F0A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6DF051D9-7131-46EC-A4D7-F54FFD37A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564" y="2023806"/>
            <a:ext cx="4097375" cy="4097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7079C9-9D58-45FA-8A18-D63177174241}"/>
              </a:ext>
            </a:extLst>
          </p:cNvPr>
          <p:cNvSpPr txBox="1"/>
          <p:nvPr/>
        </p:nvSpPr>
        <p:spPr>
          <a:xfrm>
            <a:off x="3660863" y="2023806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DBA050-F8D9-4A2D-99A8-49F90E83C3D5}"/>
              </a:ext>
            </a:extLst>
          </p:cNvPr>
          <p:cNvSpPr txBox="1"/>
          <p:nvPr/>
        </p:nvSpPr>
        <p:spPr>
          <a:xfrm>
            <a:off x="3556782" y="587795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E4A65E-0D6E-430E-A916-3A9832E9FD99}"/>
              </a:ext>
            </a:extLst>
          </p:cNvPr>
          <p:cNvCxnSpPr/>
          <p:nvPr/>
        </p:nvCxnSpPr>
        <p:spPr>
          <a:xfrm>
            <a:off x="3817316" y="2446892"/>
            <a:ext cx="0" cy="3251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E798B9-F5F1-4D82-86C9-F58A17556DE0}"/>
              </a:ext>
            </a:extLst>
          </p:cNvPr>
          <p:cNvSpPr txBox="1"/>
          <p:nvPr/>
        </p:nvSpPr>
        <p:spPr>
          <a:xfrm>
            <a:off x="2001056" y="3749327"/>
            <a:ext cx="1602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Image Height </a:t>
            </a:r>
          </a:p>
          <a:p>
            <a:pPr algn="ctr"/>
            <a:r>
              <a:rPr lang="en-US" dirty="0"/>
              <a:t>in Pixels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62F6DB-117C-4243-9AF7-328C6196F1A0}"/>
              </a:ext>
            </a:extLst>
          </p:cNvPr>
          <p:cNvSpPr txBox="1"/>
          <p:nvPr/>
        </p:nvSpPr>
        <p:spPr>
          <a:xfrm>
            <a:off x="9232836" y="210300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tankTop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EF40F3-4167-4E4D-A55B-202B9607F092}"/>
              </a:ext>
            </a:extLst>
          </p:cNvPr>
          <p:cNvCxnSpPr>
            <a:cxnSpLocks/>
          </p:cNvCxnSpPr>
          <p:nvPr/>
        </p:nvCxnSpPr>
        <p:spPr>
          <a:xfrm flipH="1">
            <a:off x="4696641" y="2286754"/>
            <a:ext cx="4337446" cy="7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AE0CC7-8A62-426D-A7E6-C450788830E3}"/>
              </a:ext>
            </a:extLst>
          </p:cNvPr>
          <p:cNvCxnSpPr>
            <a:cxnSpLocks/>
          </p:cNvCxnSpPr>
          <p:nvPr/>
        </p:nvCxnSpPr>
        <p:spPr>
          <a:xfrm flipH="1">
            <a:off x="7592241" y="5501112"/>
            <a:ext cx="14305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918D558-F5D7-415E-ADEF-E279DFE8F81F}"/>
              </a:ext>
            </a:extLst>
          </p:cNvPr>
          <p:cNvSpPr txBox="1"/>
          <p:nvPr/>
        </p:nvSpPr>
        <p:spPr>
          <a:xfrm>
            <a:off x="9178450" y="530341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tankBottom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3D60A2-3D2C-47F8-AF8A-4236B89EA776}"/>
              </a:ext>
            </a:extLst>
          </p:cNvPr>
          <p:cNvCxnSpPr>
            <a:cxnSpLocks/>
          </p:cNvCxnSpPr>
          <p:nvPr/>
        </p:nvCxnSpPr>
        <p:spPr>
          <a:xfrm flipH="1">
            <a:off x="4863549" y="4342650"/>
            <a:ext cx="432020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3821F6E-B7A4-4760-99CB-0C8BDBEBEB4F}"/>
              </a:ext>
            </a:extLst>
          </p:cNvPr>
          <p:cNvSpPr txBox="1"/>
          <p:nvPr/>
        </p:nvSpPr>
        <p:spPr>
          <a:xfrm>
            <a:off x="9399779" y="415709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landLevel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15351D-D3C5-41EA-A1E4-57A3DDD35B60}"/>
              </a:ext>
            </a:extLst>
          </p:cNvPr>
          <p:cNvCxnSpPr>
            <a:cxnSpLocks/>
          </p:cNvCxnSpPr>
          <p:nvPr/>
        </p:nvCxnSpPr>
        <p:spPr>
          <a:xfrm flipH="1">
            <a:off x="6950769" y="4969565"/>
            <a:ext cx="2604048" cy="3206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B1DE82C-3A7F-40E4-952B-5F2E7EA8B207}"/>
              </a:ext>
            </a:extLst>
          </p:cNvPr>
          <p:cNvSpPr txBox="1"/>
          <p:nvPr/>
        </p:nvSpPr>
        <p:spPr>
          <a:xfrm>
            <a:off x="9483250" y="4773323"/>
            <a:ext cx="1563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waterLevel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E0FF06-C873-4A57-BB6B-9EA1EFA9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0C88-D2E2-41E3-AEE4-2DDDF2F70E4C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21BD7-7F90-486E-9893-7CB1C3DFE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F7710-F33B-440F-BD08-16FA33D6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35</a:t>
            </a:fld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1A7C83-B464-433C-93BB-6EBA89009249}"/>
              </a:ext>
            </a:extLst>
          </p:cNvPr>
          <p:cNvCxnSpPr/>
          <p:nvPr/>
        </p:nvCxnSpPr>
        <p:spPr>
          <a:xfrm>
            <a:off x="4126169" y="3629891"/>
            <a:ext cx="3466072" cy="0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697AE7-7942-400E-90D6-AF9A1A910AA7}"/>
              </a:ext>
            </a:extLst>
          </p:cNvPr>
          <p:cNvCxnSpPr>
            <a:cxnSpLocks/>
          </p:cNvCxnSpPr>
          <p:nvPr/>
        </p:nvCxnSpPr>
        <p:spPr>
          <a:xfrm flipH="1">
            <a:off x="6468547" y="3147585"/>
            <a:ext cx="2216639" cy="4460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089ADCA-E352-4A25-BA3B-6B8E0A39E8D0}"/>
              </a:ext>
            </a:extLst>
          </p:cNvPr>
          <p:cNvSpPr txBox="1"/>
          <p:nvPr/>
        </p:nvSpPr>
        <p:spPr>
          <a:xfrm>
            <a:off x="8942576" y="2924034"/>
            <a:ext cx="142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tankWidth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316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97F4-F971-4F61-AAC1-CF2CB14C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Fish Tank Values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3C9C0-AE71-41C0-A73F-C1AB35C05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tankTop</a:t>
            </a:r>
            <a:r>
              <a:rPr lang="en-US" b="1" dirty="0"/>
              <a:t> </a:t>
            </a:r>
            <a:r>
              <a:rPr lang="en-US" dirty="0"/>
              <a:t>is the pixel value of the first white pixel value encountered in the image.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tankBottom</a:t>
            </a:r>
            <a:r>
              <a:rPr lang="en-US" b="1" dirty="0"/>
              <a:t> </a:t>
            </a:r>
            <a:r>
              <a:rPr lang="en-US" dirty="0"/>
              <a:t>is the pixel value of the last white pixel value encountered in the image.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tankWidth</a:t>
            </a:r>
            <a:r>
              <a:rPr lang="en-US" b="1" dirty="0"/>
              <a:t> </a:t>
            </a:r>
            <a:r>
              <a:rPr lang="en-US" dirty="0"/>
              <a:t>is the maximum difference of pixel values between the first and last white pixel value encountered in the image on the horizontal scale.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landLevel</a:t>
            </a:r>
            <a:r>
              <a:rPr lang="en-US" dirty="0"/>
              <a:t> is the pixel value where the black pixel value covers less than 80% of the fish tank and its pixel value is greater than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tankTop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waterLevel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the pixel value where the second half (tank split vertically) of the fish tank’s black pixel value covers between 30% and 43% of the fish tank.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5F5E6-7DF5-4B09-AFF9-BAE51A4C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AA0C-6071-43A8-BFE8-D583383E84BB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27840-0EB5-4444-8F1E-F36C1908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550F1-F4D9-4435-A34D-0E93C1C8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88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43E30-5962-4276-8574-89B9B29C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flood detection parameter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19E14-AC2E-480D-9BB1-17E807B6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7: Compute Water Level Height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Water Height = (tankBottom - waterLevel) / Tank Height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Step 8: Compute Land and Water Height Difference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Land Height = (tankBottom - landLevel) / Tank Height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Height Difference = (Land Height – Water Height) / Tank Height</a:t>
            </a:r>
          </a:p>
          <a:p>
            <a:pPr marL="0" indent="0">
              <a:buNone/>
            </a:pPr>
            <a:r>
              <a:rPr lang="en-US" dirty="0"/>
              <a:t>  Step 9: Compute Water and Land Ratio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Water to Land Ratio = Water Height / Land Height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B7227-630B-4496-9C6D-13C552A9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14A3-A767-4AD6-930F-33540566B16A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7FBAE-9A10-4912-A0CB-6D11B933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EB3E8-D7A3-4820-97FD-446B8728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261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5AF231-CD58-42A7-A877-7D32BBD32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355" y="4374204"/>
            <a:ext cx="9818390" cy="10293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Computed Training Values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AD4FBA-D73F-4799-B9B3-98570C5B1D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5208486"/>
              </p:ext>
            </p:extLst>
          </p:nvPr>
        </p:nvGraphicFramePr>
        <p:xfrm>
          <a:off x="1181633" y="945180"/>
          <a:ext cx="9824114" cy="288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076">
                  <a:extLst>
                    <a:ext uri="{9D8B030D-6E8A-4147-A177-3AD203B41FA5}">
                      <a16:colId xmlns:a16="http://schemas.microsoft.com/office/drawing/2014/main" val="1554830586"/>
                    </a:ext>
                  </a:extLst>
                </a:gridCol>
                <a:gridCol w="2621319">
                  <a:extLst>
                    <a:ext uri="{9D8B030D-6E8A-4147-A177-3AD203B41FA5}">
                      <a16:colId xmlns:a16="http://schemas.microsoft.com/office/drawing/2014/main" val="3406633357"/>
                    </a:ext>
                  </a:extLst>
                </a:gridCol>
                <a:gridCol w="2174062">
                  <a:extLst>
                    <a:ext uri="{9D8B030D-6E8A-4147-A177-3AD203B41FA5}">
                      <a16:colId xmlns:a16="http://schemas.microsoft.com/office/drawing/2014/main" val="1877119797"/>
                    </a:ext>
                  </a:extLst>
                </a:gridCol>
                <a:gridCol w="2679657">
                  <a:extLst>
                    <a:ext uri="{9D8B030D-6E8A-4147-A177-3AD203B41FA5}">
                      <a16:colId xmlns:a16="http://schemas.microsoft.com/office/drawing/2014/main" val="2979411346"/>
                    </a:ext>
                  </a:extLst>
                </a:gridCol>
              </a:tblGrid>
              <a:tr h="1036083">
                <a:tc>
                  <a:txBody>
                    <a:bodyPr/>
                    <a:lstStyle/>
                    <a:p>
                      <a:r>
                        <a:rPr lang="en-US" sz="2800" dirty="0"/>
                        <a:t>Water Level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Water Height 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Height Difference 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Water to Land Ratio </a:t>
                      </a:r>
                    </a:p>
                  </a:txBody>
                  <a:tcPr marL="140011" marR="140011" marT="70006" marB="70006"/>
                </a:tc>
                <a:extLst>
                  <a:ext uri="{0D108BD9-81ED-4DB2-BD59-A6C34878D82A}">
                    <a16:rowId xmlns:a16="http://schemas.microsoft.com/office/drawing/2014/main" val="1355186206"/>
                  </a:ext>
                </a:extLst>
              </a:tr>
              <a:tr h="616049">
                <a:tc>
                  <a:txBody>
                    <a:bodyPr/>
                    <a:lstStyle/>
                    <a:p>
                      <a:r>
                        <a:rPr lang="en-US" sz="2800" dirty="0"/>
                        <a:t>Low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0.035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0.227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0.134</a:t>
                      </a:r>
                    </a:p>
                  </a:txBody>
                  <a:tcPr marL="140011" marR="140011" marT="70006" marB="70006"/>
                </a:tc>
                <a:extLst>
                  <a:ext uri="{0D108BD9-81ED-4DB2-BD59-A6C34878D82A}">
                    <a16:rowId xmlns:a16="http://schemas.microsoft.com/office/drawing/2014/main" val="3956743425"/>
                  </a:ext>
                </a:extLst>
              </a:tr>
              <a:tr h="616049">
                <a:tc>
                  <a:txBody>
                    <a:bodyPr/>
                    <a:lstStyle/>
                    <a:p>
                      <a:r>
                        <a:rPr lang="en-US" sz="2800" dirty="0"/>
                        <a:t>Medium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0.071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0.188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0.273</a:t>
                      </a:r>
                    </a:p>
                  </a:txBody>
                  <a:tcPr marL="140011" marR="140011" marT="70006" marB="70006"/>
                </a:tc>
                <a:extLst>
                  <a:ext uri="{0D108BD9-81ED-4DB2-BD59-A6C34878D82A}">
                    <a16:rowId xmlns:a16="http://schemas.microsoft.com/office/drawing/2014/main" val="1292802095"/>
                  </a:ext>
                </a:extLst>
              </a:tr>
              <a:tr h="616049">
                <a:tc>
                  <a:txBody>
                    <a:bodyPr/>
                    <a:lstStyle/>
                    <a:p>
                      <a:r>
                        <a:rPr lang="en-US" sz="2800" dirty="0"/>
                        <a:t>High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0.145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0.165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0.468</a:t>
                      </a:r>
                    </a:p>
                  </a:txBody>
                  <a:tcPr marL="140011" marR="140011" marT="70006" marB="70006"/>
                </a:tc>
                <a:extLst>
                  <a:ext uri="{0D108BD9-81ED-4DB2-BD59-A6C34878D82A}">
                    <a16:rowId xmlns:a16="http://schemas.microsoft.com/office/drawing/2014/main" val="3700587070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5225B-7B0B-4960-873C-5CC8D217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E246-C9DC-498A-8FF8-A0F2ED481C4D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06D8F-C975-44EC-95A1-A1AAFFDFC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BFDD8-CA28-44C2-B6B1-55AA14BB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73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C48C-ABA8-481C-930F-8EFBB9EF1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55086-3EA0-424F-9C69-2BB539729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Write the training values to a serialized configuration object</a:t>
            </a:r>
          </a:p>
          <a:p>
            <a:pPr marL="0" indent="0" algn="ctr">
              <a:buNone/>
            </a:pPr>
            <a:endParaRPr lang="en-US" sz="440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7BA1115-69FA-4721-AAA6-B35215875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16" y="3793459"/>
            <a:ext cx="11523414" cy="165073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34B0A-93C6-46B3-B0BD-8DC0A2439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61A9-AC31-41C5-B547-28E28116B403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F8B79-6556-4457-B573-06B77F6B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FF673-F4E8-43DD-B5A5-0931794A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6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6A41-ACF9-4729-8EB1-26EC3D1A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Lights Interpretation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81C1AE6-9F35-4AB6-AF1A-FD4663F43B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099916"/>
              </p:ext>
            </p:extLst>
          </p:nvPr>
        </p:nvGraphicFramePr>
        <p:xfrm>
          <a:off x="1096963" y="2108200"/>
          <a:ext cx="10058397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2330543953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476788799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776877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LED 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Water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Threat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81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65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51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20824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C6492-A6AB-43A5-AE94-A0AED23FC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0A5A-B78A-4304-AF2E-963EBC50FD59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29166-7E91-45F9-AE01-CEEB0C52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23DE6-5244-439D-92E7-C783FFC0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517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99C9-3A91-4593-94EA-8E2DB42E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File (Low and Medium Water Levels)  -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F118-DCDE-4116-AC47-4936173AE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[LOW]  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Stores low water level values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WATER: -1          // Water Height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DIFFERENCE: -1     // Height Difference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RATIO: -1          // Water Land Ratio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[MID]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WATER: -1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DIFFERENCE: -1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RATIO: -1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206B5-CC04-4DFE-A695-15B1EF6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C3E3-9EB5-491C-9802-666FB84ACAAE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A15B4-E069-4CDD-A5C2-C67845F2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3621-2D1F-4534-82AD-4CA31766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006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D1C2-9386-426F-B3C5-9EE5D47B7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File (Hight Water Level and LED Lights)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0BCDC-46A1-4E26-819E-16A29D2BB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[HIGH]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WATER: 0.2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DIFFERENCE: 0.8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RATIO: -1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[LED]       </a:t>
            </a:r>
            <a:r>
              <a:rPr lang="en-US" b="1" dirty="0">
                <a:latin typeface="Arial Nova "/>
                <a:cs typeface="Courier New" panose="02070309020205020404" pitchFamily="49" charset="0"/>
              </a:rPr>
              <a:t>// Stores the Raspberry Pi GPIO Pin number for LED lights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RED: 4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YELLOW: 17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GREEN: 22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27B6D-7570-421D-8168-81B380ED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7D1F-62F3-4DFB-B2E3-4FC22F3B6749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9AAA6-8C8F-4543-9704-268D9D64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3A48A-70C6-4D34-92C5-25F1C8CF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20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132C-1745-4B8A-90A6-290E75DC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File (Training Images)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56B2-D9F2-457C-9AB2-1A65AAF48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17"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[TRAINING]          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// Stores the training image names</a:t>
            </a:r>
            <a:endParaRPr lang="en-US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 startAt="17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LOW: low.jpg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MID: mid.jpg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HIGH: high.jpg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ADA60-5040-48C4-9999-1DE344CC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67CB-8375-4692-9CAE-15B8E2165AD7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AAF68-ECD1-4172-A057-75952F61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C2364-3014-4F95-A151-1133A10C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580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36B7-4CAC-48C0-8144-655EF223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the model using option 3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F9B9A00-2F05-49B8-BC71-B28D54DF0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83" y="2612393"/>
            <a:ext cx="10638652" cy="2733955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740A50-7B10-4896-A82D-FC83DB3B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9670-DBEA-4857-8FE8-FA3333269CDD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53609-7DFA-4EE8-BDCF-B0F9C45A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A64DB-B394-4623-83BC-CE53DF0D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8917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D268-85F4-4E19-A5EB-73739195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DD27C-E9D8-48EF-AF4E-CC73DD9A4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Read the serialized Configuration object containing training values</a:t>
            </a:r>
          </a:p>
          <a:p>
            <a:r>
              <a:rPr lang="en-US" dirty="0"/>
              <a:t>Step 2: Compute Water Height, Height Difference, and Water to Land Ratio for the testing Image</a:t>
            </a:r>
          </a:p>
          <a:p>
            <a:r>
              <a:rPr lang="en-US" dirty="0"/>
              <a:t>Step 3: Compare the computed values against the training values of all the three parameters</a:t>
            </a:r>
          </a:p>
          <a:p>
            <a:r>
              <a:rPr lang="en-US" dirty="0"/>
              <a:t>Step 4: Each parameter returns a predicted water level</a:t>
            </a:r>
          </a:p>
          <a:p>
            <a:r>
              <a:rPr lang="en-US" dirty="0"/>
              <a:t>Step 5: Use the best of three water level as predicted water level</a:t>
            </a:r>
          </a:p>
          <a:p>
            <a:pPr marL="201168" lvl="1" indent="0">
              <a:buNone/>
            </a:pPr>
            <a:r>
              <a:rPr lang="en-US" sz="1800" b="1" dirty="0"/>
              <a:t>Water Height: </a:t>
            </a:r>
            <a:r>
              <a:rPr lang="en-US" sz="1800" b="1" dirty="0">
                <a:solidFill>
                  <a:srgbClr val="FF0000"/>
                </a:solidFill>
              </a:rPr>
              <a:t>Red</a:t>
            </a:r>
            <a:r>
              <a:rPr lang="en-US" sz="1800" b="1" dirty="0"/>
              <a:t>  Height Difference: </a:t>
            </a:r>
            <a:r>
              <a:rPr lang="en-US" sz="1800" b="1" dirty="0">
                <a:solidFill>
                  <a:srgbClr val="FFFF00"/>
                </a:solidFill>
              </a:rPr>
              <a:t>Yellow</a:t>
            </a:r>
            <a:r>
              <a:rPr lang="en-US" sz="1800" b="1" dirty="0"/>
              <a:t>, Water to Land Ratio: </a:t>
            </a:r>
            <a:r>
              <a:rPr lang="en-US" sz="1800" b="1" dirty="0">
                <a:solidFill>
                  <a:srgbClr val="FF0000"/>
                </a:solidFill>
              </a:rPr>
              <a:t>Red</a:t>
            </a:r>
            <a:r>
              <a:rPr lang="en-US" sz="1800" b="1" dirty="0"/>
              <a:t> </a:t>
            </a:r>
            <a:r>
              <a:rPr lang="en-US" sz="1800" b="1" dirty="0">
                <a:sym typeface="Wingdings" panose="05000000000000000000" pitchFamily="2" charset="2"/>
              </a:rPr>
              <a:t> Predict: </a:t>
            </a:r>
            <a:r>
              <a:rPr lang="en-US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Red</a:t>
            </a:r>
            <a:r>
              <a:rPr lang="en-US" sz="1800" b="1" dirty="0"/>
              <a:t>  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Water Height: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b="1" dirty="0"/>
              <a:t>  Height Difference: </a:t>
            </a:r>
            <a:r>
              <a:rPr lang="en-US" b="1" dirty="0">
                <a:solidFill>
                  <a:srgbClr val="FFFF00"/>
                </a:solidFill>
              </a:rPr>
              <a:t>Yellow</a:t>
            </a:r>
            <a:r>
              <a:rPr lang="en-US" b="1" dirty="0"/>
              <a:t>, Water to Land Ratio: </a:t>
            </a:r>
            <a:r>
              <a:rPr lang="en-US" b="1" dirty="0">
                <a:solidFill>
                  <a:srgbClr val="92D050"/>
                </a:solidFill>
              </a:rPr>
              <a:t>Green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 Predict: Error</a:t>
            </a:r>
            <a:r>
              <a:rPr lang="en-US" b="1" dirty="0"/>
              <a:t>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013AB-AEC5-43F4-9149-296D9BF83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26C8-B444-4479-883D-29861D7FB091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DC5EB-52A2-4EB7-8E08-FA4BB6E5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891EC-8B43-44BE-BB13-64B38DA2E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519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9F0C1-6BA3-4B68-8DD6-9503C843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Testing Water Level Low</a:t>
            </a:r>
          </a:p>
        </p:txBody>
      </p:sp>
      <p:pic>
        <p:nvPicPr>
          <p:cNvPr id="7" name="Picture 6" descr="A picture containing indoor&#10;&#10;Description automatically generated">
            <a:extLst>
              <a:ext uri="{FF2B5EF4-FFF2-40B4-BE49-F238E27FC236}">
                <a16:creationId xmlns:a16="http://schemas.microsoft.com/office/drawing/2014/main" id="{9214D2B5-B4E6-4763-A1C6-E813879AA9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8" b="2406"/>
          <a:stretch/>
        </p:blipFill>
        <p:spPr>
          <a:xfrm>
            <a:off x="-1" y="-2"/>
            <a:ext cx="6050281" cy="4242816"/>
          </a:xfrm>
          <a:prstGeom prst="rect">
            <a:avLst/>
          </a:prstGeom>
        </p:spPr>
      </p:pic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545AD8D7-4962-418E-B254-1740225C5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6501"/>
          <a:stretch/>
        </p:blipFill>
        <p:spPr>
          <a:xfrm>
            <a:off x="6141720" y="2"/>
            <a:ext cx="6050279" cy="424281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A9420-A8E5-44B2-B00C-70F0A9CB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4A94-221D-4010-8488-2D94809C4F7E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14277-C512-43E3-8448-16E822E4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EA61B-9CED-4C83-9AC5-6AA42819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503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20FC3-E749-42C8-8217-33CC28DB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Water Level Medium</a:t>
            </a:r>
          </a:p>
        </p:txBody>
      </p:sp>
      <p:pic>
        <p:nvPicPr>
          <p:cNvPr id="13" name="Picture 12" descr="A picture containing wall, indoor, vessel, aquarium&#10;&#10;Description automatically generated">
            <a:extLst>
              <a:ext uri="{FF2B5EF4-FFF2-40B4-BE49-F238E27FC236}">
                <a16:creationId xmlns:a16="http://schemas.microsoft.com/office/drawing/2014/main" id="{E56A44E7-E5FE-4272-BAD4-6C92D8F9D0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74"/>
          <a:stretch/>
        </p:blipFill>
        <p:spPr>
          <a:xfrm>
            <a:off x="-2" y="1"/>
            <a:ext cx="6050281" cy="4242816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70C7C8A-E2D7-4020-9C91-A8709607B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6501"/>
          <a:stretch/>
        </p:blipFill>
        <p:spPr>
          <a:xfrm>
            <a:off x="6141720" y="2"/>
            <a:ext cx="6050279" cy="424281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72C4CA-C772-4CB2-9F98-75621FCA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E152-E19A-461A-95C8-17A0C152A434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0F290-329D-45AC-B9A9-A9E4B100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C1D2D-01FE-42D4-8759-02141F09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4042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D57B7-E824-4097-8FAE-30E2999EC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Testing Water Level High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B69E0EED-CCE8-4068-B6A5-2D3C812BA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6501"/>
          <a:stretch/>
        </p:blipFill>
        <p:spPr>
          <a:xfrm>
            <a:off x="6141720" y="2"/>
            <a:ext cx="6050279" cy="424281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 descr="A picture containing wall, indoor, aquarium, vessel&#10;&#10;Description automatically generated">
            <a:extLst>
              <a:ext uri="{FF2B5EF4-FFF2-40B4-BE49-F238E27FC236}">
                <a16:creationId xmlns:a16="http://schemas.microsoft.com/office/drawing/2014/main" id="{CA00E7D4-4EC4-4A5D-9BA1-ECCFD997CB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44" b="2531"/>
          <a:stretch/>
        </p:blipFill>
        <p:spPr>
          <a:xfrm>
            <a:off x="-71395" y="9472"/>
            <a:ext cx="6050281" cy="424281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83B159-FE33-4237-A4AA-FAE4BD042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568F-6E77-423A-A5D0-D90A88D1622A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F54A5-7333-4D22-B329-110D93DD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A30FB-146A-4325-84D1-115E4DD8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312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5339-BC82-4DBE-AF33-EBFEEF49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80380-E4E7-47FA-8780-B94EE67CA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Of the 21 Testing Images only one image is predicted with wrong water level.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Our model  predicts testImage14.jpg as water level high while the actual water level is medium.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2FE1F-69F9-429B-9063-0EA00602D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2961-72F7-45D7-BFC9-133677D76D5D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7AEE3-98AE-4F85-910E-90DCD190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4FBFF-2BAC-49BB-A7EC-73A405B9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2769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B90F-D83F-4A6E-B3D6-0FC1C50B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4BBF-2491-4D98-9234-E7C9BB299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</a:rPr>
              <a:t>Python3 (Programming Language)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</a:rPr>
              <a:t>picamera (library for capturing images using Raspberry Pi camera)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</a:rPr>
              <a:t>OpenCV (library for image processing)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</a:rPr>
              <a:t>gpiozero (library for using LEDs with Raspberry Pi)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ECD-E83A-4386-8561-4FF37C2A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4B8F-4C1B-456B-B359-0D194747F826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09B55-2104-4FF9-A048-90B802F0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5A29F-CC6A-4706-8C6E-CAEC94E9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609DA-2F73-4B15-88AB-B77AB5314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Results from the Project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786CDEB-1367-426F-9AB2-AED67834B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62" y="640081"/>
            <a:ext cx="6521491" cy="5054156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EBA39-0444-4147-88F8-EDA9FDB2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Nauman Siddique, ODU CS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C2016F-C3E9-4DCC-9936-3630ECA51A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76700A0-9662-496C-90C4-372E9AD59E80}" type="datetime4">
              <a:rPr lang="en-US" sz="900" smtClean="0"/>
              <a:t>April 5, 2021</a:t>
            </a:fld>
            <a:endParaRPr lang="en-US" sz="9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3C304-D3C1-433B-B161-772650D3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/>
              <a:pPr>
                <a:spcAft>
                  <a:spcPts val="600"/>
                </a:spcAft>
              </a:pPr>
              <a:t>5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844761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8C1A5-5296-4496-99B1-24046ECC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Project Code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DD947-3EFA-4A72-9A27-9D54A9C8E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14" y="1905001"/>
            <a:ext cx="11126477" cy="444976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├── images                 </a:t>
            </a:r>
          </a:p>
          <a:p>
            <a:pPr>
              <a:lnSpc>
                <a:spcPct val="110000"/>
              </a:lnSpc>
            </a:pPr>
            <a:r>
              <a:rPr lang="en-US" dirty="0"/>
              <a:t>│  ├── testing             # Testing Images</a:t>
            </a:r>
          </a:p>
          <a:p>
            <a:pPr>
              <a:lnSpc>
                <a:spcPct val="110000"/>
              </a:lnSpc>
            </a:pPr>
            <a:r>
              <a:rPr lang="en-US" dirty="0"/>
              <a:t>│  ├── training            # Training Images</a:t>
            </a:r>
          </a:p>
          <a:p>
            <a:pPr>
              <a:lnSpc>
                <a:spcPct val="110000"/>
              </a:lnSpc>
            </a:pPr>
            <a:r>
              <a:rPr lang="en-US" dirty="0"/>
              <a:t>├── watertank.py           # Code for measuring water tank level and turning the respective LED lights</a:t>
            </a:r>
          </a:p>
          <a:p>
            <a:pPr>
              <a:lnSpc>
                <a:spcPct val="110000"/>
              </a:lnSpc>
            </a:pPr>
            <a:r>
              <a:rPr lang="en-US" dirty="0"/>
              <a:t>├── configmanagement.py    # Read and writing configuration files</a:t>
            </a:r>
          </a:p>
          <a:p>
            <a:pPr>
              <a:lnSpc>
                <a:spcPct val="110000"/>
              </a:lnSpc>
            </a:pPr>
            <a:r>
              <a:rPr lang="en-US" dirty="0"/>
              <a:t>├── configuration</a:t>
            </a:r>
          </a:p>
          <a:p>
            <a:pPr>
              <a:lnSpc>
                <a:spcPct val="110000"/>
              </a:lnSpc>
            </a:pPr>
            <a:r>
              <a:rPr lang="en-US" dirty="0"/>
              <a:t>│  ├── config.ini          # Configuration file</a:t>
            </a:r>
          </a:p>
          <a:p>
            <a:pPr>
              <a:lnSpc>
                <a:spcPct val="110000"/>
              </a:lnSpc>
            </a:pPr>
            <a:r>
              <a:rPr lang="en-US" dirty="0"/>
              <a:t>│  ├── config              # Serialized Config object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E1848-F0F1-409C-A161-4257702D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Nauman Siddique, ODU CS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CA709-24AF-494D-9FFF-8D09F817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4FB2D6D-5047-43BE-8D2C-1CAFD26E0CB9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D6BA7-83D6-411A-82E2-773A0798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839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215D-A2B9-47CD-8197-B9C57142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353A6-5014-40F1-B8B3-02900FDC5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Code Available at: </a:t>
            </a:r>
            <a:r>
              <a:rPr lang="en-US" sz="3200" dirty="0">
                <a:hlinkClick r:id="rId2"/>
              </a:rPr>
              <a:t>https://github.com/isaki001/PiCamUtils/tree/master/floodDetection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90C90-6088-4B9D-9483-2C665561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597D-A722-47F1-BF63-E29F1126FD74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73CAE-FCE8-4898-AC4D-94E2687BC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DF8ED-FE35-4705-AAB6-A76006E2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2189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348B-DE15-4C4C-9855-EBDAC203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7EC03-C4A4-4F1E-AE83-6E7516DEE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Project for measuring the flooding levels using Raspberry PI by comparing images and turn on the respective LED to alert the user.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Project completed with a flood detection simulation model using Raspberry Pi with approx. 95% accuracy.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47846-61D2-48AA-BC3E-DEA90CB6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00C-1F76-4F16-A584-28D117316AD1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30292-C611-4548-8929-952F916C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D7A8B-C9FA-4BA9-888B-E59141A2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3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0CF5-3D13-4891-B324-74C9D38E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Equipment for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8AA10-5FDB-4BAD-90A3-E6AA4F96A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Fish Tank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Raspberry Pi Kit (3 or 4)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Raspberry Pi Camera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Bread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Three LED Lights (Red, Yellow, and Green)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Resistors (Minimum 3)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Jumper Wires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00FAD-6EF7-4338-BF19-17A1216C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1BE9-ED19-42A2-ABAB-44138AF8496C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FD70E-E352-4A40-A203-2063C7139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B833C-CBEE-434B-ADE3-5E0363C5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11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0C0ED-46BE-4C8E-82EC-6E8547C3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Raspberry Pi Kit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13EBCB-85DF-4419-8CAE-BBF83C953230}"/>
              </a:ext>
            </a:extLst>
          </p:cNvPr>
          <p:cNvSpPr txBox="1"/>
          <p:nvPr/>
        </p:nvSpPr>
        <p:spPr>
          <a:xfrm>
            <a:off x="643467" y="2546224"/>
            <a:ext cx="3448259" cy="3342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rgbClr val="FFFFFF"/>
                </a:solidFill>
              </a:rPr>
              <a:t>Taken from: </a:t>
            </a:r>
            <a:r>
              <a:rPr lang="en-US" dirty="0">
                <a:solidFill>
                  <a:srgbClr val="FFFFFF"/>
                </a:solidFill>
                <a:hlinkClick r:id="rId2"/>
              </a:rPr>
              <a:t>http://www.eleduino.com/Raspberry-Pi-3-Super-Integrated-Computer-Kit-p10572.html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C7B74-DE5A-4768-AB20-08D45C872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444" y="6446838"/>
            <a:ext cx="38404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Nauman Siddique, ODU CS </a:t>
            </a:r>
          </a:p>
        </p:txBody>
      </p:sp>
      <p:pic>
        <p:nvPicPr>
          <p:cNvPr id="10" name="Content Placeholder 9" descr="A picture containing whiteboard&#10;&#10;Description automatically generated">
            <a:extLst>
              <a:ext uri="{FF2B5EF4-FFF2-40B4-BE49-F238E27FC236}">
                <a16:creationId xmlns:a16="http://schemas.microsoft.com/office/drawing/2014/main" id="{E1378EE0-7196-4371-8981-FF5687210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2" r="-1" b="3514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3C0E1-00B3-4EE8-8777-76C11B10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E9AA0C-6071-43A8-BFE8-D583383E84BB}" type="datetime4">
              <a:rPr lang="en-US" sz="900" smtClean="0"/>
              <a:pPr>
                <a:spcAft>
                  <a:spcPts val="600"/>
                </a:spcAft>
              </a:pPr>
              <a:t>April 5, 2021</a:t>
            </a:fld>
            <a:endParaRPr lang="en-US" sz="9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ADF-7DA5-4670-98C4-6761C8C2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/>
              <a:pPr>
                <a:spcAft>
                  <a:spcPts val="600"/>
                </a:spcAft>
              </a:pPr>
              <a:t>7</a:t>
            </a:fld>
            <a:endParaRPr 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7D17D8-5D6B-46A5-945D-566A59A9BDB4}"/>
              </a:ext>
            </a:extLst>
          </p:cNvPr>
          <p:cNvSpPr txBox="1"/>
          <p:nvPr/>
        </p:nvSpPr>
        <p:spPr>
          <a:xfrm>
            <a:off x="7300802" y="516835"/>
            <a:ext cx="95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Screen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35AF71-77A3-47CF-8805-971706305A2B}"/>
              </a:ext>
            </a:extLst>
          </p:cNvPr>
          <p:cNvSpPr txBox="1"/>
          <p:nvPr/>
        </p:nvSpPr>
        <p:spPr>
          <a:xfrm>
            <a:off x="10806006" y="390942"/>
            <a:ext cx="98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 Case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EE1B72-0ED9-4486-B9A5-EF618DBD955E}"/>
              </a:ext>
            </a:extLst>
          </p:cNvPr>
          <p:cNvSpPr txBox="1"/>
          <p:nvPr/>
        </p:nvSpPr>
        <p:spPr>
          <a:xfrm>
            <a:off x="10748618" y="2546224"/>
            <a:ext cx="110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 Board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210B7F-CAA0-4B1F-AAF4-43EFEBD00192}"/>
              </a:ext>
            </a:extLst>
          </p:cNvPr>
          <p:cNvSpPr txBox="1"/>
          <p:nvPr/>
        </p:nvSpPr>
        <p:spPr>
          <a:xfrm>
            <a:off x="7816659" y="2915556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Heat Sink </a:t>
            </a:r>
          </a:p>
          <a:p>
            <a:r>
              <a:rPr lang="en-US" b="1" dirty="0">
                <a:solidFill>
                  <a:srgbClr val="FF0000"/>
                </a:solidFill>
              </a:rPr>
              <a:t>(Optional)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8D0F74-5C0C-4937-BD70-5F51D8B17C07}"/>
              </a:ext>
            </a:extLst>
          </p:cNvPr>
          <p:cNvSpPr txBox="1"/>
          <p:nvPr/>
        </p:nvSpPr>
        <p:spPr>
          <a:xfrm>
            <a:off x="4757000" y="4331527"/>
            <a:ext cx="3005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SD Card and </a:t>
            </a:r>
          </a:p>
          <a:p>
            <a:r>
              <a:rPr lang="en-US" b="1" dirty="0">
                <a:solidFill>
                  <a:srgbClr val="FF0000"/>
                </a:solidFill>
              </a:rPr>
              <a:t>SD Card Reader (optional)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860580-AA30-4AF9-89F7-EEC591313831}"/>
              </a:ext>
            </a:extLst>
          </p:cNvPr>
          <p:cNvSpPr txBox="1"/>
          <p:nvPr/>
        </p:nvSpPr>
        <p:spPr>
          <a:xfrm>
            <a:off x="9248433" y="6431346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Power Adapter and cable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554E47-2D2D-4158-93B1-237A90E4416E}"/>
              </a:ext>
            </a:extLst>
          </p:cNvPr>
          <p:cNvSpPr txBox="1"/>
          <p:nvPr/>
        </p:nvSpPr>
        <p:spPr>
          <a:xfrm>
            <a:off x="8082838" y="647743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HDMI</a:t>
            </a:r>
          </a:p>
        </p:txBody>
      </p:sp>
    </p:spTree>
    <p:extLst>
      <p:ext uri="{BB962C8B-B14F-4D97-AF65-F5344CB8AC3E}">
        <p14:creationId xmlns:p14="http://schemas.microsoft.com/office/powerpoint/2010/main" val="395998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BF9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C225C-4577-4588-A567-3BEFB6794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Raspberry Pi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CEDBD5-AF79-4503-A5A6-908862A974AD}"/>
              </a:ext>
            </a:extLst>
          </p:cNvPr>
          <p:cNvSpPr txBox="1"/>
          <p:nvPr/>
        </p:nvSpPr>
        <p:spPr>
          <a:xfrm>
            <a:off x="571752" y="2799654"/>
            <a:ext cx="3005462" cy="31896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rgbClr val="FFFFFF"/>
                </a:solidFill>
              </a:rPr>
              <a:t>Taken from: </a:t>
            </a:r>
            <a:r>
              <a:rPr lang="en-US" dirty="0">
                <a:solidFill>
                  <a:srgbClr val="FFFFFF"/>
                </a:solidFill>
                <a:hlinkClick r:id="rId2"/>
              </a:rPr>
              <a:t>https://projects.raspberrypi.org/en/projects/raspberry-pi-getting-started/2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" name="Content Placeholder 7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79CC79EF-EB70-4702-879F-231F4DF73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1092159"/>
            <a:ext cx="6798082" cy="467368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36752-1897-485B-8021-E6691DA7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1752" y="6446838"/>
            <a:ext cx="30054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D5E9AA0C-6071-43A8-BFE8-D583383E84BB}" type="datetime4">
              <a:rPr lang="en-US" sz="900" smtClean="0"/>
              <a:pPr algn="l">
                <a:spcAft>
                  <a:spcPts val="600"/>
                </a:spcAft>
              </a:pPr>
              <a:t>April 5, 2021</a:t>
            </a:fld>
            <a:endParaRPr lang="en-US" sz="9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94434-8922-41F3-B43C-710365A5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46838"/>
            <a:ext cx="59418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 cap="all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35288-932C-40D7-A5A8-306035E1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427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CE63-4B07-4EEA-9FDB-B5A00FDD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power up your Pi board?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13BDA-1844-42B2-94E2-8D8FC5DFE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Insert SD Card into your Pi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Pi Board to a monitor screen using HDMI Cable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Mouse and Keyboard to the USB Ports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Power Up your Pi board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E63AB-C755-4906-90EF-67087C58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AA0C-6071-43A8-BFE8-D583383E84BB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81490-ED5C-42FF-B172-9130EA68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294F2-4293-46FF-BED9-CAD779B3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6325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6E8"/>
      </a:lt2>
      <a:accent1>
        <a:srgbClr val="BF9989"/>
      </a:accent1>
      <a:accent2>
        <a:srgbClr val="AFA078"/>
      </a:accent2>
      <a:accent3>
        <a:srgbClr val="A1A77E"/>
      </a:accent3>
      <a:accent4>
        <a:srgbClr val="8CAA74"/>
      </a:accent4>
      <a:accent5>
        <a:srgbClr val="82AC81"/>
      </a:accent5>
      <a:accent6>
        <a:srgbClr val="77AE8D"/>
      </a:accent6>
      <a:hlink>
        <a:srgbClr val="5E899C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2228</Words>
  <Application>Microsoft Office PowerPoint</Application>
  <PresentationFormat>Widescreen</PresentationFormat>
  <Paragraphs>419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Arial Nova</vt:lpstr>
      <vt:lpstr>Arial Nova </vt:lpstr>
      <vt:lpstr>Arial Nova Light</vt:lpstr>
      <vt:lpstr>Calibri</vt:lpstr>
      <vt:lpstr>Courier New</vt:lpstr>
      <vt:lpstr>RetrospectVTI</vt:lpstr>
      <vt:lpstr>Flood Detection using Raspberry Pi</vt:lpstr>
      <vt:lpstr>Timeline of Historical Flooding in Norfolk</vt:lpstr>
      <vt:lpstr>Introduction for the Project</vt:lpstr>
      <vt:lpstr>LED Lights Interpretation</vt:lpstr>
      <vt:lpstr>Results from the Project</vt:lpstr>
      <vt:lpstr>Equipment for the project</vt:lpstr>
      <vt:lpstr>Raspberry Pi Kit</vt:lpstr>
      <vt:lpstr>Raspberry Pi </vt:lpstr>
      <vt:lpstr>How to power up your Pi board?</vt:lpstr>
      <vt:lpstr>Connect Pi Board to Internet</vt:lpstr>
      <vt:lpstr>Pi Camera</vt:lpstr>
      <vt:lpstr>How to connect Pi Camera to Pi Board</vt:lpstr>
      <vt:lpstr>Main Menu -&gt; Raspberry Pi Configuration</vt:lpstr>
      <vt:lpstr>Interfaces -&gt; Camera (Enabled)</vt:lpstr>
      <vt:lpstr>Bread Board</vt:lpstr>
      <vt:lpstr>Components for using a breadboard</vt:lpstr>
      <vt:lpstr>Connect LEDs using Breadboard to Pi Board</vt:lpstr>
      <vt:lpstr>PowerPoint Presentation</vt:lpstr>
      <vt:lpstr>LEDs and its connection on breadboard</vt:lpstr>
      <vt:lpstr>Fish Tank Model</vt:lpstr>
      <vt:lpstr>Flood Detection Model Architecture</vt:lpstr>
      <vt:lpstr>Assumptions of the Project</vt:lpstr>
      <vt:lpstr>Code Snippet for capturing Images</vt:lpstr>
      <vt:lpstr>Menu of the Program</vt:lpstr>
      <vt:lpstr>1.jpg file is not present</vt:lpstr>
      <vt:lpstr>Capture Image using Option 1</vt:lpstr>
      <vt:lpstr>Validate 1.jpg file</vt:lpstr>
      <vt:lpstr>Captured 21 testing images</vt:lpstr>
      <vt:lpstr>Truth set of captured images Available at: https://github.com/isaki001/PiCamUtils/tree/master/floodDetection </vt:lpstr>
      <vt:lpstr>Training the model (Select three images, one for low, one for medium, and one for high water level)</vt:lpstr>
      <vt:lpstr>Train the model using option 2</vt:lpstr>
      <vt:lpstr>Greyscale Images and its usage in our project</vt:lpstr>
      <vt:lpstr>Basic about Greyscale Images and Pixel Values</vt:lpstr>
      <vt:lpstr>Use the image to find pixel values of fish tank, land level, and water level</vt:lpstr>
      <vt:lpstr>Computation of Fish Tank Pixel Values</vt:lpstr>
      <vt:lpstr>Explanation of Fish Tank Values </vt:lpstr>
      <vt:lpstr>Compute flood detection parameter values</vt:lpstr>
      <vt:lpstr>Computed Training Values</vt:lpstr>
      <vt:lpstr>PowerPoint Presentation</vt:lpstr>
      <vt:lpstr>Configuration File (Low and Medium Water Levels)  - Part 1</vt:lpstr>
      <vt:lpstr>Configuration File (Hight Water Level and LED Lights)</vt:lpstr>
      <vt:lpstr>Configuration File (Training Images)</vt:lpstr>
      <vt:lpstr>Train the model using option 3</vt:lpstr>
      <vt:lpstr>Testing Steps</vt:lpstr>
      <vt:lpstr>Testing Water Level Low</vt:lpstr>
      <vt:lpstr>Water Level Medium</vt:lpstr>
      <vt:lpstr>Testing Water Level High</vt:lpstr>
      <vt:lpstr>Results of the Project</vt:lpstr>
      <vt:lpstr>Project Dependencies</vt:lpstr>
      <vt:lpstr>Project Code Description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Flood Detection using Raspberry Pi</dc:title>
  <dc:creator>Siddique, Nauman</dc:creator>
  <cp:lastModifiedBy>Siddique, Nauman</cp:lastModifiedBy>
  <cp:revision>41</cp:revision>
  <dcterms:created xsi:type="dcterms:W3CDTF">2021-03-12T15:32:36Z</dcterms:created>
  <dcterms:modified xsi:type="dcterms:W3CDTF">2021-04-05T17:12:34Z</dcterms:modified>
</cp:coreProperties>
</file>