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atamaran"/>
      <p:regular r:id="rId13"/>
      <p:bold r:id="rId14"/>
    </p:embeddedFont>
    <p:embeddedFont>
      <p:font typeface="Fugaz One"/>
      <p:regular r:id="rId15"/>
    </p:embeddedFont>
    <p:embeddedFont>
      <p:font typeface="Rubi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tamaran-regular.fntdata"/><Relationship Id="rId12" Type="http://schemas.openxmlformats.org/officeDocument/2006/relationships/slide" Target="slides/slide7.xml"/><Relationship Id="rId15" Type="http://schemas.openxmlformats.org/officeDocument/2006/relationships/font" Target="fonts/FugazOne-regular.fntdata"/><Relationship Id="rId14" Type="http://schemas.openxmlformats.org/officeDocument/2006/relationships/font" Target="fonts/Catamaran-bold.fntdata"/><Relationship Id="rId17" Type="http://schemas.openxmlformats.org/officeDocument/2006/relationships/font" Target="fonts/Rubik-bold.fntdata"/><Relationship Id="rId16" Type="http://schemas.openxmlformats.org/officeDocument/2006/relationships/font" Target="fonts/Rubik-regular.fntdata"/><Relationship Id="rId19" Type="http://schemas.openxmlformats.org/officeDocument/2006/relationships/font" Target="fonts/Rubik-boldItalic.fntdata"/><Relationship Id="rId18" Type="http://schemas.openxmlformats.org/officeDocument/2006/relationships/font" Target="fonts/Rubi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b7112a9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4b7112a9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title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3" type="title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" name="Google Shape;58;p11"/>
          <p:cNvSpPr txBox="1"/>
          <p:nvPr>
            <p:ph idx="4" type="subTitle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5" type="title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" name="Google Shape;60;p11"/>
          <p:cNvSpPr txBox="1"/>
          <p:nvPr>
            <p:ph idx="6" type="subTitle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7" type="title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" name="Google Shape;62;p11"/>
          <p:cNvSpPr txBox="1"/>
          <p:nvPr>
            <p:ph idx="8" type="title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" name="Google Shape;63;p11"/>
          <p:cNvSpPr txBox="1"/>
          <p:nvPr>
            <p:ph idx="9" type="title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2" type="title"/>
          </p:nvPr>
        </p:nvSpPr>
        <p:spPr>
          <a:xfrm>
            <a:off x="1069450" y="1801400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949000" y="2267600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3" type="title"/>
          </p:nvPr>
        </p:nvSpPr>
        <p:spPr>
          <a:xfrm>
            <a:off x="3699402" y="1801400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12"/>
          <p:cNvSpPr txBox="1"/>
          <p:nvPr>
            <p:ph idx="4" type="subTitle"/>
          </p:nvPr>
        </p:nvSpPr>
        <p:spPr>
          <a:xfrm>
            <a:off x="3578950" y="2267600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5" type="title"/>
          </p:nvPr>
        </p:nvSpPr>
        <p:spPr>
          <a:xfrm>
            <a:off x="1069450" y="3584652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12"/>
          <p:cNvSpPr txBox="1"/>
          <p:nvPr>
            <p:ph idx="6" type="subTitle"/>
          </p:nvPr>
        </p:nvSpPr>
        <p:spPr>
          <a:xfrm>
            <a:off x="949000" y="4050862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7" type="title"/>
          </p:nvPr>
        </p:nvSpPr>
        <p:spPr>
          <a:xfrm>
            <a:off x="3699400" y="3584652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3" name="Google Shape;73;p12"/>
          <p:cNvSpPr txBox="1"/>
          <p:nvPr>
            <p:ph idx="8" type="subTitle"/>
          </p:nvPr>
        </p:nvSpPr>
        <p:spPr>
          <a:xfrm>
            <a:off x="3578997" y="4050862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9" type="title"/>
          </p:nvPr>
        </p:nvSpPr>
        <p:spPr>
          <a:xfrm>
            <a:off x="6329350" y="1801400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5" name="Google Shape;75;p12"/>
          <p:cNvSpPr txBox="1"/>
          <p:nvPr>
            <p:ph idx="13" type="subTitle"/>
          </p:nvPr>
        </p:nvSpPr>
        <p:spPr>
          <a:xfrm>
            <a:off x="6208900" y="2267600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4" type="title"/>
          </p:nvPr>
        </p:nvSpPr>
        <p:spPr>
          <a:xfrm>
            <a:off x="6329350" y="3584652"/>
            <a:ext cx="17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7" name="Google Shape;77;p12"/>
          <p:cNvSpPr txBox="1"/>
          <p:nvPr>
            <p:ph idx="15" type="subTitle"/>
          </p:nvPr>
        </p:nvSpPr>
        <p:spPr>
          <a:xfrm>
            <a:off x="6208900" y="4050862"/>
            <a:ext cx="198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1620725" y="2800350"/>
            <a:ext cx="218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3" type="title"/>
          </p:nvPr>
        </p:nvSpPr>
        <p:spPr>
          <a:xfrm>
            <a:off x="5343250" y="2800350"/>
            <a:ext cx="2180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5180497" y="3266572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1457900" y="3266572"/>
            <a:ext cx="2505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4222400" y="833750"/>
            <a:ext cx="42084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13100" y="1381575"/>
            <a:ext cx="40326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713100" y="2921313"/>
            <a:ext cx="32358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2" type="title"/>
          </p:nvPr>
        </p:nvSpPr>
        <p:spPr>
          <a:xfrm>
            <a:off x="1498588" y="1649000"/>
            <a:ext cx="2487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498600" y="2115200"/>
            <a:ext cx="2487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3" type="title"/>
          </p:nvPr>
        </p:nvSpPr>
        <p:spPr>
          <a:xfrm>
            <a:off x="5157807" y="1649000"/>
            <a:ext cx="2487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4" type="subTitle"/>
          </p:nvPr>
        </p:nvSpPr>
        <p:spPr>
          <a:xfrm>
            <a:off x="5157807" y="2115200"/>
            <a:ext cx="2487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5" type="title"/>
          </p:nvPr>
        </p:nvSpPr>
        <p:spPr>
          <a:xfrm>
            <a:off x="1498588" y="3311000"/>
            <a:ext cx="2487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6" type="subTitle"/>
          </p:nvPr>
        </p:nvSpPr>
        <p:spPr>
          <a:xfrm>
            <a:off x="1498600" y="3777200"/>
            <a:ext cx="2487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7" type="title"/>
          </p:nvPr>
        </p:nvSpPr>
        <p:spPr>
          <a:xfrm>
            <a:off x="5157807" y="3311000"/>
            <a:ext cx="24876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8" type="subTitle"/>
          </p:nvPr>
        </p:nvSpPr>
        <p:spPr>
          <a:xfrm>
            <a:off x="5157807" y="3777200"/>
            <a:ext cx="24876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415867" y="3554200"/>
            <a:ext cx="4312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1" type="subTitle"/>
          </p:nvPr>
        </p:nvSpPr>
        <p:spPr>
          <a:xfrm>
            <a:off x="2372375" y="2272550"/>
            <a:ext cx="43992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hasCustomPrompt="1"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b="1" i="0" sz="1000" u="none" cap="none" strike="noStrik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2" type="title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3" type="title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" name="Google Shape;19;p4"/>
          <p:cNvSpPr txBox="1"/>
          <p:nvPr>
            <p:ph idx="4" type="subTitle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5" type="title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" name="Google Shape;21;p4"/>
          <p:cNvSpPr txBox="1"/>
          <p:nvPr>
            <p:ph idx="6" type="subTitle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7" type="title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" name="Google Shape;23;p4"/>
          <p:cNvSpPr txBox="1"/>
          <p:nvPr>
            <p:ph idx="8" type="subTitle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9" type="title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3" type="title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4" type="title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5" type="title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6"/>
          <p:cNvSpPr txBox="1"/>
          <p:nvPr>
            <p:ph idx="2" type="title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subTitle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" type="body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2" type="title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title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title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3" type="title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10"/>
          <p:cNvSpPr txBox="1"/>
          <p:nvPr>
            <p:ph idx="4" type="subTitle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5" type="title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10"/>
          <p:cNvSpPr txBox="1"/>
          <p:nvPr>
            <p:ph idx="6" type="subTitle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b="0" i="0" sz="3000" u="none" cap="none" strike="noStrik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/>
          <p:nvPr/>
        </p:nvSpPr>
        <p:spPr>
          <a:xfrm>
            <a:off x="4966500" y="8679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8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8"/>
          <p:cNvSpPr txBox="1"/>
          <p:nvPr>
            <p:ph idx="1" type="subTitle"/>
          </p:nvPr>
        </p:nvSpPr>
        <p:spPr>
          <a:xfrm>
            <a:off x="4572100" y="3453498"/>
            <a:ext cx="38586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Redefining the Future of Scalable 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Cloud</a:t>
            </a:r>
            <a:r>
              <a:rPr lang="en">
                <a:latin typeface="Rubik"/>
                <a:ea typeface="Rubik"/>
                <a:cs typeface="Rubik"/>
                <a:sym typeface="Rubik"/>
              </a:rPr>
              <a:t> Applications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4572131" y="1589500"/>
            <a:ext cx="3858662" cy="584700"/>
            <a:chOff x="5100994" y="1589500"/>
            <a:chExt cx="2800800" cy="584700"/>
          </a:xfrm>
        </p:grpSpPr>
        <p:cxnSp>
          <p:nvCxnSpPr>
            <p:cNvPr id="142" name="Google Shape;142;p28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8"/>
            <p:cNvCxnSpPr/>
            <p:nvPr/>
          </p:nvCxnSpPr>
          <p:spPr>
            <a:xfrm flipH="1" rot="5400000">
              <a:off x="7428244" y="1700650"/>
              <a:ext cx="584700" cy="3624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8"/>
          <p:cNvGrpSpPr/>
          <p:nvPr/>
        </p:nvGrpSpPr>
        <p:grpSpPr>
          <a:xfrm>
            <a:off x="4572185" y="2594775"/>
            <a:ext cx="3858678" cy="628350"/>
            <a:chOff x="5559938" y="2594775"/>
            <a:chExt cx="1882925" cy="628350"/>
          </a:xfrm>
        </p:grpSpPr>
        <p:grpSp>
          <p:nvGrpSpPr>
            <p:cNvPr id="146" name="Google Shape;146;p28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47" name="Google Shape;147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8" name="Google Shape;148;p28"/>
              <p:cNvCxnSpPr>
                <a:stCxn id="147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9" name="Google Shape;149;p28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0" name="Google Shape;150;p28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51" name="Google Shape;151;p28"/>
              <p:cNvCxnSpPr>
                <a:stCxn id="150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52" name="Google Shape;152;p28"/>
          <p:cNvSpPr txBox="1"/>
          <p:nvPr>
            <p:ph type="ctrTitle"/>
          </p:nvPr>
        </p:nvSpPr>
        <p:spPr>
          <a:xfrm>
            <a:off x="4354025" y="1209450"/>
            <a:ext cx="41628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THE SERVERLESS ARCHITECTURE</a:t>
            </a:r>
            <a:endParaRPr sz="3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" type="subTitle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Serverless computing is a model where cloud providers automatically manage infrastructure.</a:t>
            </a:r>
            <a:endParaRPr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9"/>
          <p:cNvCxnSpPr>
            <a:stCxn id="161" idx="3"/>
            <a:endCxn id="158" idx="3"/>
          </p:cNvCxnSpPr>
          <p:nvPr/>
        </p:nvCxnSpPr>
        <p:spPr>
          <a:xfrm>
            <a:off x="8431200" y="2212625"/>
            <a:ext cx="600" cy="9279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" name="Google Shape;162;p29"/>
          <p:cNvGrpSpPr/>
          <p:nvPr/>
        </p:nvGrpSpPr>
        <p:grpSpPr>
          <a:xfrm>
            <a:off x="3466131" y="1484138"/>
            <a:ext cx="1592769" cy="307587"/>
            <a:chOff x="4075731" y="1234875"/>
            <a:chExt cx="1592769" cy="307587"/>
          </a:xfrm>
        </p:grpSpPr>
        <p:sp>
          <p:nvSpPr>
            <p:cNvPr id="163" name="Google Shape;163;p29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29"/>
            <p:cNvCxnSpPr>
              <a:stCxn id="161" idx="0"/>
              <a:endCxn id="163" idx="6"/>
            </p:cNvCxnSpPr>
            <p:nvPr/>
          </p:nvCxnSpPr>
          <p:spPr>
            <a:xfrm flipH="1" rot="5400000">
              <a:off x="4770750" y="644712"/>
              <a:ext cx="272700" cy="1522800"/>
            </a:xfrm>
            <a:prstGeom prst="bentConnector2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29"/>
          <p:cNvSpPr txBox="1"/>
          <p:nvPr>
            <p:ph type="title"/>
          </p:nvPr>
        </p:nvSpPr>
        <p:spPr>
          <a:xfrm>
            <a:off x="1686600" y="1791725"/>
            <a:ext cx="674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SERVERLESS COMPUTING?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/>
          <p:nvPr/>
        </p:nvSpPr>
        <p:spPr>
          <a:xfrm>
            <a:off x="2591450" y="11121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2964675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5372300" y="178832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0"/>
          <p:cNvSpPr/>
          <p:nvPr/>
        </p:nvSpPr>
        <p:spPr>
          <a:xfrm>
            <a:off x="2964675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/>
          <p:nvPr/>
        </p:nvSpPr>
        <p:spPr>
          <a:xfrm>
            <a:off x="5372300" y="3448775"/>
            <a:ext cx="807000" cy="6411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720000" y="18095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Event-driven</a:t>
            </a:r>
            <a:endParaRPr b="0" i="0" sz="2000" u="none" cap="none" strike="noStrike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6" name="Google Shape;176;p30"/>
          <p:cNvSpPr txBox="1"/>
          <p:nvPr/>
        </p:nvSpPr>
        <p:spPr>
          <a:xfrm>
            <a:off x="6454950" y="1822475"/>
            <a:ext cx="204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Automatically scalable</a:t>
            </a:r>
            <a:endParaRPr sz="25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101000" y="3547725"/>
            <a:ext cx="17082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Short-lived</a:t>
            </a:r>
            <a:endParaRPr sz="2000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6455077" y="3547725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0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Pay only for use</a:t>
            </a:r>
            <a:endParaRPr b="0" i="0" sz="2000" u="none" cap="none" strike="noStrike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79" name="Google Shape;179;p30"/>
          <p:cNvSpPr/>
          <p:nvPr/>
        </p:nvSpPr>
        <p:spPr>
          <a:xfrm>
            <a:off x="3011075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01</a:t>
            </a:r>
            <a:endParaRPr b="0" i="0" sz="3200" u="none" cap="none" strike="noStrike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80" name="Google Shape;180;p30"/>
          <p:cNvSpPr/>
          <p:nvPr/>
        </p:nvSpPr>
        <p:spPr>
          <a:xfrm>
            <a:off x="5418650" y="18958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02</a:t>
            </a:r>
            <a:endParaRPr b="0" i="0" sz="1100" u="none" cap="none" strike="noStrike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3011075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03</a:t>
            </a:r>
            <a:endParaRPr b="0" i="0" sz="1100" u="none" cap="none" strike="noStrike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5418650" y="3556325"/>
            <a:ext cx="714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chemeClr val="dk1"/>
                </a:solidFill>
                <a:latin typeface="Fugaz One"/>
                <a:ea typeface="Fugaz One"/>
                <a:cs typeface="Fugaz One"/>
                <a:sym typeface="Fugaz One"/>
              </a:rPr>
              <a:t>04</a:t>
            </a:r>
            <a:endParaRPr b="0" i="0" sz="1100" u="none" cap="none" strike="noStrike">
              <a:solidFill>
                <a:schemeClr val="dk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cxnSp>
        <p:nvCxnSpPr>
          <p:cNvPr id="183" name="Google Shape;183;p30"/>
          <p:cNvCxnSpPr>
            <a:stCxn id="171" idx="3"/>
            <a:endCxn id="172" idx="1"/>
          </p:cNvCxnSpPr>
          <p:nvPr/>
        </p:nvCxnSpPr>
        <p:spPr>
          <a:xfrm>
            <a:off x="3771675" y="210887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0"/>
          <p:cNvCxnSpPr>
            <a:stCxn id="173" idx="3"/>
            <a:endCxn id="174" idx="1"/>
          </p:cNvCxnSpPr>
          <p:nvPr/>
        </p:nvCxnSpPr>
        <p:spPr>
          <a:xfrm>
            <a:off x="3771675" y="3769325"/>
            <a:ext cx="1600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30"/>
          <p:cNvCxnSpPr>
            <a:stCxn id="172" idx="2"/>
            <a:endCxn id="173" idx="0"/>
          </p:cNvCxnSpPr>
          <p:nvPr/>
        </p:nvCxnSpPr>
        <p:spPr>
          <a:xfrm rot="5400000">
            <a:off x="4062350" y="1735375"/>
            <a:ext cx="1019400" cy="2407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6" name="Google Shape;186;p30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87" name="Google Shape;187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30"/>
            <p:cNvCxnSpPr>
              <a:stCxn id="187" idx="2"/>
              <a:endCxn id="170" idx="1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302537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9" name="Google Shape;189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CHARACTERISTICS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0" name="Google Shape;190;p30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191" name="Google Shape;191;p30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30"/>
            <p:cNvCxnSpPr>
              <a:stCxn id="191" idx="2"/>
              <a:endCxn id="170" idx="3"/>
            </p:cNvCxnSpPr>
            <p:nvPr/>
          </p:nvCxnSpPr>
          <p:spPr>
            <a:xfrm flipH="1" rot="10800000">
              <a:off x="5816800" y="2392275"/>
              <a:ext cx="171000" cy="3539100"/>
            </a:xfrm>
            <a:prstGeom prst="bentConnector3">
              <a:avLst>
                <a:gd fmla="val 1848025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/>
          <p:nvPr/>
        </p:nvSpPr>
        <p:spPr>
          <a:xfrm>
            <a:off x="105232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938875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AWS</a:t>
            </a:r>
            <a:endParaRPr b="0" i="0" sz="2500" u="none" cap="none" strike="noStrike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182717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3662900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/>
          <p:nvPr/>
        </p:nvSpPr>
        <p:spPr>
          <a:xfrm>
            <a:off x="3549450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Azure</a:t>
            </a:r>
            <a:endParaRPr b="0" i="0" sz="2500" u="none" cap="none" strike="noStrike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4437750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6273475" y="1963612"/>
            <a:ext cx="1818300" cy="13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6160025" y="2190712"/>
            <a:ext cx="20451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rPr>
              <a:t>GCP</a:t>
            </a:r>
            <a:endParaRPr b="0" i="0" sz="2500" u="none" cap="none" strike="noStrike">
              <a:solidFill>
                <a:schemeClr val="lt1"/>
              </a:solidFill>
              <a:latin typeface="Fugaz One"/>
              <a:ea typeface="Fugaz One"/>
              <a:cs typeface="Fugaz One"/>
              <a:sym typeface="Fugaz One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7048325" y="2817437"/>
            <a:ext cx="268500" cy="2685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7" name="Google Shape;207;p31"/>
          <p:cNvCxnSpPr>
            <a:stCxn id="200" idx="1"/>
          </p:cNvCxnSpPr>
          <p:nvPr/>
        </p:nvCxnSpPr>
        <p:spPr>
          <a:xfrm rot="10800000">
            <a:off x="94577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31"/>
          <p:cNvCxnSpPr>
            <a:endCxn id="203" idx="1"/>
          </p:cNvCxnSpPr>
          <p:nvPr/>
        </p:nvCxnSpPr>
        <p:spPr>
          <a:xfrm>
            <a:off x="20956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31"/>
          <p:cNvCxnSpPr>
            <a:stCxn id="203" idx="3"/>
            <a:endCxn id="206" idx="1"/>
          </p:cNvCxnSpPr>
          <p:nvPr/>
        </p:nvCxnSpPr>
        <p:spPr>
          <a:xfrm>
            <a:off x="4706250" y="2951687"/>
            <a:ext cx="2342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31"/>
          <p:cNvCxnSpPr>
            <a:endCxn id="206" idx="3"/>
          </p:cNvCxnSpPr>
          <p:nvPr/>
        </p:nvCxnSpPr>
        <p:spPr>
          <a:xfrm rot="10800000">
            <a:off x="7316825" y="2951687"/>
            <a:ext cx="881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p31"/>
          <p:cNvCxnSpPr>
            <a:stCxn id="199" idx="0"/>
            <a:endCxn id="202" idx="0"/>
          </p:cNvCxnSpPr>
          <p:nvPr/>
        </p:nvCxnSpPr>
        <p:spPr>
          <a:xfrm flipH="1" rot="-5400000">
            <a:off x="3266425" y="885712"/>
            <a:ext cx="600" cy="2610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31"/>
          <p:cNvCxnSpPr>
            <a:stCxn id="202" idx="0"/>
            <a:endCxn id="205" idx="0"/>
          </p:cNvCxnSpPr>
          <p:nvPr/>
        </p:nvCxnSpPr>
        <p:spPr>
          <a:xfrm flipH="1" rot="-5400000">
            <a:off x="5877000" y="885712"/>
            <a:ext cx="600" cy="2610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POPULAER SERVERLESS PLATFORM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2"/>
          <p:cNvPicPr preferRelativeResize="0"/>
          <p:nvPr/>
        </p:nvPicPr>
        <p:blipFill rotWithShape="1">
          <a:blip r:embed="rId3">
            <a:alphaModFix/>
          </a:blip>
          <a:srcRect b="8493" l="0" r="0" t="19526"/>
          <a:stretch/>
        </p:blipFill>
        <p:spPr>
          <a:xfrm>
            <a:off x="5255500" y="1123425"/>
            <a:ext cx="2895649" cy="28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2" name="Google Shape;222;p32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223" name="Google Shape;223;p32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4" name="Google Shape;224;p32"/>
            <p:cNvCxnSpPr>
              <a:stCxn id="223" idx="2"/>
              <a:endCxn id="225" idx="2"/>
            </p:cNvCxnSpPr>
            <p:nvPr/>
          </p:nvCxnSpPr>
          <p:spPr>
            <a:xfrm flipH="1" rot="10800000">
              <a:off x="7663748" y="856225"/>
              <a:ext cx="600" cy="3431100"/>
            </a:xfrm>
            <a:prstGeom prst="bentConnector3">
              <a:avLst>
                <a:gd fmla="val 10666286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32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6" name="Google Shape;226;p32"/>
          <p:cNvCxnSpPr>
            <a:stCxn id="227" idx="1"/>
            <a:endCxn id="228" idx="1"/>
          </p:cNvCxnSpPr>
          <p:nvPr/>
        </p:nvCxnSpPr>
        <p:spPr>
          <a:xfrm rot="-5400000">
            <a:off x="-329850" y="2298675"/>
            <a:ext cx="2085300" cy="6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" name="Google Shape;228;p32"/>
          <p:cNvSpPr txBox="1"/>
          <p:nvPr>
            <p:ph type="title"/>
          </p:nvPr>
        </p:nvSpPr>
        <p:spPr>
          <a:xfrm>
            <a:off x="713100" y="924375"/>
            <a:ext cx="4032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BENEFITS?</a:t>
            </a:r>
            <a:endParaRPr/>
          </a:p>
        </p:txBody>
      </p:sp>
      <p:sp>
        <p:nvSpPr>
          <p:cNvPr id="229" name="Google Shape;229;p32"/>
          <p:cNvSpPr txBox="1"/>
          <p:nvPr/>
        </p:nvSpPr>
        <p:spPr>
          <a:xfrm>
            <a:off x="626450" y="1531075"/>
            <a:ext cx="48807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Reduce Operational Overhead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Faster Development &amp; Deployment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Cost </a:t>
            </a: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Efficient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Automatically scales to demand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Developers can focus on business logic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8493" l="0" r="0" t="19527"/>
          <a:stretch/>
        </p:blipFill>
        <p:spPr>
          <a:xfrm>
            <a:off x="5255500" y="1123425"/>
            <a:ext cx="2895649" cy="2896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33"/>
          <p:cNvGrpSpPr/>
          <p:nvPr/>
        </p:nvGrpSpPr>
        <p:grpSpPr>
          <a:xfrm>
            <a:off x="7593848" y="821225"/>
            <a:ext cx="70500" cy="3501050"/>
            <a:chOff x="7593848" y="821225"/>
            <a:chExt cx="70500" cy="3501050"/>
          </a:xfrm>
        </p:grpSpPr>
        <p:sp>
          <p:nvSpPr>
            <p:cNvPr id="239" name="Google Shape;239;p33"/>
            <p:cNvSpPr/>
            <p:nvPr/>
          </p:nvSpPr>
          <p:spPr>
            <a:xfrm flipH="1">
              <a:off x="7593848" y="42523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p33"/>
            <p:cNvCxnSpPr>
              <a:stCxn id="239" idx="2"/>
              <a:endCxn id="241" idx="2"/>
            </p:cNvCxnSpPr>
            <p:nvPr/>
          </p:nvCxnSpPr>
          <p:spPr>
            <a:xfrm flipH="1" rot="10800000">
              <a:off x="7663748" y="856225"/>
              <a:ext cx="600" cy="3431100"/>
            </a:xfrm>
            <a:prstGeom prst="bentConnector3">
              <a:avLst>
                <a:gd fmla="val 106662863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1" name="Google Shape;241;p33"/>
            <p:cNvSpPr/>
            <p:nvPr/>
          </p:nvSpPr>
          <p:spPr>
            <a:xfrm flipH="1">
              <a:off x="7593848" y="821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2" name="Google Shape;242;p33"/>
          <p:cNvCxnSpPr/>
          <p:nvPr/>
        </p:nvCxnSpPr>
        <p:spPr>
          <a:xfrm rot="-5400000">
            <a:off x="-329850" y="2451075"/>
            <a:ext cx="208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" name="Google Shape;243;p33"/>
          <p:cNvSpPr txBox="1"/>
          <p:nvPr>
            <p:ph type="title"/>
          </p:nvPr>
        </p:nvSpPr>
        <p:spPr>
          <a:xfrm>
            <a:off x="713100" y="1381575"/>
            <a:ext cx="4032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LIMITATIONS?</a:t>
            </a:r>
            <a:endParaRPr/>
          </a:p>
        </p:txBody>
      </p:sp>
      <p:sp>
        <p:nvSpPr>
          <p:cNvPr id="244" name="Google Shape;244;p33"/>
          <p:cNvSpPr txBox="1"/>
          <p:nvPr/>
        </p:nvSpPr>
        <p:spPr>
          <a:xfrm>
            <a:off x="626450" y="1988275"/>
            <a:ext cx="4880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Cold starts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Timeout limits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Monitoring &amp; </a:t>
            </a: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Debugging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ubik"/>
              <a:buChar char="●"/>
            </a:pPr>
            <a:r>
              <a:rPr lang="en" sz="19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Not suitable for all workloads</a:t>
            </a:r>
            <a:endParaRPr sz="1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/>
          <p:nvPr/>
        </p:nvSpPr>
        <p:spPr>
          <a:xfrm>
            <a:off x="1915125" y="315400"/>
            <a:ext cx="5313600" cy="451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506" y="315400"/>
            <a:ext cx="2154985" cy="2089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4"/>
          <p:cNvGrpSpPr/>
          <p:nvPr/>
        </p:nvGrpSpPr>
        <p:grpSpPr>
          <a:xfrm flipH="1">
            <a:off x="2041400" y="1717225"/>
            <a:ext cx="898346" cy="1888600"/>
            <a:chOff x="6908048" y="1202225"/>
            <a:chExt cx="898346" cy="1888600"/>
          </a:xfrm>
        </p:grpSpPr>
        <p:cxnSp>
          <p:nvCxnSpPr>
            <p:cNvPr id="252" name="Google Shape;252;p34"/>
            <p:cNvCxnSpPr>
              <a:stCxn id="253" idx="1"/>
              <a:endCxn id="254" idx="2"/>
            </p:cNvCxnSpPr>
            <p:nvPr/>
          </p:nvCxnSpPr>
          <p:spPr>
            <a:xfrm rot="10800000">
              <a:off x="6978094" y="1237125"/>
              <a:ext cx="828300" cy="1853700"/>
            </a:xfrm>
            <a:prstGeom prst="bentConnector3">
              <a:avLst>
                <a:gd fmla="val 724752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4" name="Google Shape;254;p34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34"/>
          <p:cNvGrpSpPr/>
          <p:nvPr/>
        </p:nvGrpSpPr>
        <p:grpSpPr>
          <a:xfrm>
            <a:off x="6204241" y="1717225"/>
            <a:ext cx="898159" cy="1888600"/>
            <a:chOff x="6908048" y="1202225"/>
            <a:chExt cx="898159" cy="1888600"/>
          </a:xfrm>
        </p:grpSpPr>
        <p:cxnSp>
          <p:nvCxnSpPr>
            <p:cNvPr id="256" name="Google Shape;256;p34"/>
            <p:cNvCxnSpPr>
              <a:stCxn id="253" idx="3"/>
              <a:endCxn id="257" idx="2"/>
            </p:cNvCxnSpPr>
            <p:nvPr/>
          </p:nvCxnSpPr>
          <p:spPr>
            <a:xfrm rot="10800000">
              <a:off x="6977907" y="1237125"/>
              <a:ext cx="828300" cy="1853700"/>
            </a:xfrm>
            <a:prstGeom prst="bentConnector3">
              <a:avLst>
                <a:gd fmla="val -113719" name="adj1"/>
              </a:avLst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7" name="Google Shape;257;p34"/>
            <p:cNvSpPr/>
            <p:nvPr/>
          </p:nvSpPr>
          <p:spPr>
            <a:xfrm flipH="1">
              <a:off x="6908048" y="1202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34"/>
          <p:cNvSpPr txBox="1"/>
          <p:nvPr>
            <p:ph type="title"/>
          </p:nvPr>
        </p:nvSpPr>
        <p:spPr>
          <a:xfrm>
            <a:off x="2041400" y="2607575"/>
            <a:ext cx="5061000" cy="19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