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Alata"/>
      <p:regular r:id="rId17"/>
    </p:embeddedFont>
    <p:embeddedFont>
      <p:font typeface="Bebas Neue"/>
      <p:regular r:id="rId18"/>
    </p:embeddedFont>
    <p:embeddedFont>
      <p:font typeface="Albert Sans"/>
      <p:regular r:id="rId19"/>
      <p:bold r:id="rId20"/>
      <p:italic r:id="rId21"/>
      <p:boldItalic r:id="rId22"/>
    </p:embeddedFont>
    <p:embeddedFont>
      <p:font typeface="Rubik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bertSans-bold.fntdata"/><Relationship Id="rId22" Type="http://schemas.openxmlformats.org/officeDocument/2006/relationships/font" Target="fonts/AlbertSans-boldItalic.fntdata"/><Relationship Id="rId21" Type="http://schemas.openxmlformats.org/officeDocument/2006/relationships/font" Target="fonts/AlbertSans-italic.fntdata"/><Relationship Id="rId24" Type="http://schemas.openxmlformats.org/officeDocument/2006/relationships/font" Target="fonts/Rubik-bold.fntdata"/><Relationship Id="rId23" Type="http://schemas.openxmlformats.org/officeDocument/2006/relationships/font" Target="fonts/Rubik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ubik-boldItalic.fntdata"/><Relationship Id="rId25" Type="http://schemas.openxmlformats.org/officeDocument/2006/relationships/font" Target="fonts/Rubik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Raleway-regular.fntdata"/><Relationship Id="rId12" Type="http://schemas.openxmlformats.org/officeDocument/2006/relationships/slide" Target="slides/slide8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Alata-regular.fntdata"/><Relationship Id="rId16" Type="http://schemas.openxmlformats.org/officeDocument/2006/relationships/font" Target="fonts/Raleway-boldItalic.fntdata"/><Relationship Id="rId19" Type="http://schemas.openxmlformats.org/officeDocument/2006/relationships/font" Target="fonts/AlbertSans-regular.fntdata"/><Relationship Id="rId18" Type="http://schemas.openxmlformats.org/officeDocument/2006/relationships/font" Target="fonts/Bebas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1b6dd251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3" name="Google Shape;343;g31b6dd251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8733de0d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328733de0d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28733de0d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g328733de0d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28733de0d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328733de0d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28733de0d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328733de0d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28733de0dc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5" name="Google Shape;385;g328733de0dc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b3a1a0495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3" name="Google Shape;393;g31b3a1a0495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730850" y="1244775"/>
            <a:ext cx="5682300" cy="18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730850" y="3489225"/>
            <a:ext cx="56823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7013863" y="2735075"/>
            <a:ext cx="2954100" cy="2954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 txBox="1"/>
          <p:nvPr>
            <p:ph type="title"/>
          </p:nvPr>
        </p:nvSpPr>
        <p:spPr>
          <a:xfrm>
            <a:off x="1458150" y="2843525"/>
            <a:ext cx="6227700" cy="5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7" name="Google Shape;167;p11"/>
          <p:cNvSpPr txBox="1"/>
          <p:nvPr>
            <p:ph idx="1" type="subTitle"/>
          </p:nvPr>
        </p:nvSpPr>
        <p:spPr>
          <a:xfrm>
            <a:off x="1458150" y="1399375"/>
            <a:ext cx="6227700" cy="1444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68" name="Google Shape;168;p11"/>
          <p:cNvSpPr/>
          <p:nvPr/>
        </p:nvSpPr>
        <p:spPr>
          <a:xfrm>
            <a:off x="-1298975" y="168950"/>
            <a:ext cx="3108000" cy="31080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838088" y="553575"/>
            <a:ext cx="5467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71" name="Google Shape;171;p12"/>
          <p:cNvSpPr txBox="1"/>
          <p:nvPr>
            <p:ph idx="1" type="subTitle"/>
          </p:nvPr>
        </p:nvSpPr>
        <p:spPr>
          <a:xfrm>
            <a:off x="1838088" y="1099145"/>
            <a:ext cx="546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2" name="Google Shape;172;p12"/>
          <p:cNvSpPr txBox="1"/>
          <p:nvPr>
            <p:ph idx="2" type="title"/>
          </p:nvPr>
        </p:nvSpPr>
        <p:spPr>
          <a:xfrm>
            <a:off x="1838088" y="2078252"/>
            <a:ext cx="5467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73" name="Google Shape;173;p12"/>
          <p:cNvSpPr txBox="1"/>
          <p:nvPr>
            <p:ph idx="3" type="subTitle"/>
          </p:nvPr>
        </p:nvSpPr>
        <p:spPr>
          <a:xfrm>
            <a:off x="1838088" y="2625222"/>
            <a:ext cx="546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4" name="Google Shape;174;p12"/>
          <p:cNvSpPr txBox="1"/>
          <p:nvPr>
            <p:ph idx="4" type="title"/>
          </p:nvPr>
        </p:nvSpPr>
        <p:spPr>
          <a:xfrm>
            <a:off x="1838088" y="3602930"/>
            <a:ext cx="54678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175" name="Google Shape;175;p12"/>
          <p:cNvSpPr txBox="1"/>
          <p:nvPr>
            <p:ph idx="5" type="subTitle"/>
          </p:nvPr>
        </p:nvSpPr>
        <p:spPr>
          <a:xfrm>
            <a:off x="1838088" y="4151299"/>
            <a:ext cx="546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12"/>
          <p:cNvSpPr/>
          <p:nvPr/>
        </p:nvSpPr>
        <p:spPr>
          <a:xfrm>
            <a:off x="7331300" y="-300887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2"/>
          <p:cNvSpPr/>
          <p:nvPr/>
        </p:nvSpPr>
        <p:spPr>
          <a:xfrm>
            <a:off x="-138400" y="3376825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/>
          <p:nvPr/>
        </p:nvSpPr>
        <p:spPr>
          <a:xfrm>
            <a:off x="-1084200" y="7130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1" name="Google Shape;181;p13"/>
          <p:cNvGrpSpPr/>
          <p:nvPr/>
        </p:nvGrpSpPr>
        <p:grpSpPr>
          <a:xfrm>
            <a:off x="7466845" y="-519013"/>
            <a:ext cx="3111009" cy="3789123"/>
            <a:chOff x="7466845" y="-519013"/>
            <a:chExt cx="3111009" cy="3789123"/>
          </a:xfrm>
        </p:grpSpPr>
        <p:sp>
          <p:nvSpPr>
            <p:cNvPr id="182" name="Google Shape;182;p13"/>
            <p:cNvSpPr/>
            <p:nvPr/>
          </p:nvSpPr>
          <p:spPr>
            <a:xfrm>
              <a:off x="8677278" y="2368361"/>
              <a:ext cx="335359" cy="901749"/>
            </a:xfrm>
            <a:custGeom>
              <a:rect b="b" l="l" r="r" t="t"/>
              <a:pathLst>
                <a:path extrusionOk="0" h="14832" w="5516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8801302" y="2583214"/>
              <a:ext cx="100741" cy="572044"/>
            </a:xfrm>
            <a:custGeom>
              <a:rect b="b" l="l" r="r" t="t"/>
              <a:pathLst>
                <a:path extrusionOk="0" h="9409" w="1657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3"/>
            <p:cNvSpPr/>
            <p:nvPr/>
          </p:nvSpPr>
          <p:spPr>
            <a:xfrm flipH="1" rot="-8100000">
              <a:off x="8046167" y="19648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3"/>
            <p:cNvSpPr/>
            <p:nvPr/>
          </p:nvSpPr>
          <p:spPr>
            <a:xfrm flipH="1" rot="-8100000">
              <a:off x="7796809" y="-69035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3"/>
            <p:cNvSpPr/>
            <p:nvPr/>
          </p:nvSpPr>
          <p:spPr>
            <a:xfrm flipH="1" rot="-8100000">
              <a:off x="7948860" y="41638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7" name="Google Shape;187;p13"/>
          <p:cNvGrpSpPr/>
          <p:nvPr/>
        </p:nvGrpSpPr>
        <p:grpSpPr>
          <a:xfrm>
            <a:off x="-1109500" y="382076"/>
            <a:ext cx="2785746" cy="3818578"/>
            <a:chOff x="-1109500" y="382076"/>
            <a:chExt cx="2785746" cy="3818578"/>
          </a:xfrm>
        </p:grpSpPr>
        <p:sp>
          <p:nvSpPr>
            <p:cNvPr id="188" name="Google Shape;188;p13"/>
            <p:cNvSpPr/>
            <p:nvPr/>
          </p:nvSpPr>
          <p:spPr>
            <a:xfrm>
              <a:off x="200594" y="382076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311121" y="497163"/>
              <a:ext cx="100741" cy="571983"/>
            </a:xfrm>
            <a:custGeom>
              <a:rect b="b" l="l" r="r" t="t"/>
              <a:pathLst>
                <a:path extrusionOk="0" h="9408" w="1657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3"/>
            <p:cNvSpPr/>
            <p:nvPr/>
          </p:nvSpPr>
          <p:spPr>
            <a:xfrm flipH="1" rot="-8100000">
              <a:off x="-486593" y="1823141"/>
              <a:ext cx="1666001" cy="209534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3"/>
            <p:cNvSpPr/>
            <p:nvPr/>
          </p:nvSpPr>
          <p:spPr>
            <a:xfrm flipH="1" rot="-8100000">
              <a:off x="62928" y="1755044"/>
              <a:ext cx="997429" cy="1132847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3"/>
            <p:cNvSpPr/>
            <p:nvPr/>
          </p:nvSpPr>
          <p:spPr>
            <a:xfrm flipH="1" rot="-8100000">
              <a:off x="-667764" y="1853946"/>
              <a:ext cx="1704014" cy="1955244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13"/>
          <p:cNvSpPr/>
          <p:nvPr/>
        </p:nvSpPr>
        <p:spPr>
          <a:xfrm>
            <a:off x="366990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3"/>
          <p:cNvSpPr/>
          <p:nvPr/>
        </p:nvSpPr>
        <p:spPr>
          <a:xfrm>
            <a:off x="808245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/>
          <p:nvPr/>
        </p:nvSpPr>
        <p:spPr>
          <a:xfrm>
            <a:off x="7864425" y="36390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14"/>
          <p:cNvSpPr/>
          <p:nvPr/>
        </p:nvSpPr>
        <p:spPr>
          <a:xfrm>
            <a:off x="-1738775" y="3574925"/>
            <a:ext cx="2783400" cy="2783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" name="Google Shape;199;p14"/>
          <p:cNvGrpSpPr/>
          <p:nvPr/>
        </p:nvGrpSpPr>
        <p:grpSpPr>
          <a:xfrm>
            <a:off x="8243289" y="3605123"/>
            <a:ext cx="1582191" cy="2188163"/>
            <a:chOff x="8243289" y="3605123"/>
            <a:chExt cx="1582191" cy="2188163"/>
          </a:xfrm>
        </p:grpSpPr>
        <p:sp>
          <p:nvSpPr>
            <p:cNvPr id="200" name="Google Shape;200;p14"/>
            <p:cNvSpPr/>
            <p:nvPr/>
          </p:nvSpPr>
          <p:spPr>
            <a:xfrm>
              <a:off x="8243289" y="4923909"/>
              <a:ext cx="191512" cy="192424"/>
            </a:xfrm>
            <a:custGeom>
              <a:rect b="b" l="l" r="r" t="t"/>
              <a:pathLst>
                <a:path extrusionOk="0" h="3165" w="3150">
                  <a:moveTo>
                    <a:pt x="2336" y="0"/>
                  </a:moveTo>
                  <a:cubicBezTo>
                    <a:pt x="2144" y="0"/>
                    <a:pt x="1952" y="74"/>
                    <a:pt x="1804" y="222"/>
                  </a:cubicBezTo>
                  <a:cubicBezTo>
                    <a:pt x="1553" y="488"/>
                    <a:pt x="1523" y="902"/>
                    <a:pt x="1745" y="1183"/>
                  </a:cubicBezTo>
                  <a:lnTo>
                    <a:pt x="414" y="2514"/>
                  </a:lnTo>
                  <a:lnTo>
                    <a:pt x="0" y="2928"/>
                  </a:lnTo>
                  <a:cubicBezTo>
                    <a:pt x="30" y="2987"/>
                    <a:pt x="45" y="3031"/>
                    <a:pt x="74" y="3091"/>
                  </a:cubicBezTo>
                  <a:cubicBezTo>
                    <a:pt x="74" y="3120"/>
                    <a:pt x="74" y="3135"/>
                    <a:pt x="89" y="3164"/>
                  </a:cubicBezTo>
                  <a:lnTo>
                    <a:pt x="473" y="2765"/>
                  </a:lnTo>
                  <a:lnTo>
                    <a:pt x="1908" y="1346"/>
                  </a:lnTo>
                  <a:cubicBezTo>
                    <a:pt x="2032" y="1431"/>
                    <a:pt x="2183" y="1475"/>
                    <a:pt x="2334" y="1475"/>
                  </a:cubicBezTo>
                  <a:cubicBezTo>
                    <a:pt x="2524" y="1475"/>
                    <a:pt x="2714" y="1405"/>
                    <a:pt x="2854" y="1257"/>
                  </a:cubicBezTo>
                  <a:cubicBezTo>
                    <a:pt x="3135" y="976"/>
                    <a:pt x="3150" y="503"/>
                    <a:pt x="2854" y="222"/>
                  </a:cubicBezTo>
                  <a:cubicBezTo>
                    <a:pt x="2706" y="74"/>
                    <a:pt x="2514" y="0"/>
                    <a:pt x="233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>
              <a:off x="8325060" y="5075838"/>
              <a:ext cx="98978" cy="397372"/>
            </a:xfrm>
            <a:custGeom>
              <a:rect b="b" l="l" r="r" t="t"/>
              <a:pathLst>
                <a:path extrusionOk="0" h="6536" w="1628">
                  <a:moveTo>
                    <a:pt x="814" y="0"/>
                  </a:moveTo>
                  <a:cubicBezTo>
                    <a:pt x="622" y="0"/>
                    <a:pt x="430" y="74"/>
                    <a:pt x="296" y="222"/>
                  </a:cubicBezTo>
                  <a:cubicBezTo>
                    <a:pt x="1" y="503"/>
                    <a:pt x="1" y="976"/>
                    <a:pt x="296" y="1257"/>
                  </a:cubicBezTo>
                  <a:cubicBezTo>
                    <a:pt x="415" y="1390"/>
                    <a:pt x="577" y="1449"/>
                    <a:pt x="740" y="1464"/>
                  </a:cubicBezTo>
                  <a:lnTo>
                    <a:pt x="740" y="5988"/>
                  </a:lnTo>
                  <a:lnTo>
                    <a:pt x="430" y="6284"/>
                  </a:lnTo>
                  <a:cubicBezTo>
                    <a:pt x="459" y="6373"/>
                    <a:pt x="474" y="6462"/>
                    <a:pt x="489" y="6536"/>
                  </a:cubicBezTo>
                  <a:lnTo>
                    <a:pt x="962" y="6077"/>
                  </a:lnTo>
                  <a:lnTo>
                    <a:pt x="962" y="1464"/>
                  </a:lnTo>
                  <a:cubicBezTo>
                    <a:pt x="1095" y="1434"/>
                    <a:pt x="1228" y="1360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98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>
              <a:off x="8371812" y="3605123"/>
              <a:ext cx="1453668" cy="2188163"/>
            </a:xfrm>
            <a:custGeom>
              <a:rect b="b" l="l" r="r" t="t"/>
              <a:pathLst>
                <a:path extrusionOk="0" h="35991" w="2391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8792931" y="4664542"/>
              <a:ext cx="335420" cy="902600"/>
            </a:xfrm>
            <a:custGeom>
              <a:rect b="b" l="l" r="r" t="t"/>
              <a:pathLst>
                <a:path extrusionOk="0" h="14846" w="5517">
                  <a:moveTo>
                    <a:pt x="2840" y="0"/>
                  </a:moveTo>
                  <a:lnTo>
                    <a:pt x="1" y="2839"/>
                  </a:lnTo>
                  <a:lnTo>
                    <a:pt x="1" y="11888"/>
                  </a:lnTo>
                  <a:lnTo>
                    <a:pt x="1" y="11932"/>
                  </a:lnTo>
                  <a:lnTo>
                    <a:pt x="2455" y="14402"/>
                  </a:lnTo>
                  <a:cubicBezTo>
                    <a:pt x="2455" y="14431"/>
                    <a:pt x="2455" y="14446"/>
                    <a:pt x="2455" y="14476"/>
                  </a:cubicBezTo>
                  <a:cubicBezTo>
                    <a:pt x="2455" y="14683"/>
                    <a:pt x="2618" y="14845"/>
                    <a:pt x="2825" y="14845"/>
                  </a:cubicBezTo>
                  <a:cubicBezTo>
                    <a:pt x="3032" y="14845"/>
                    <a:pt x="3195" y="14683"/>
                    <a:pt x="3195" y="14476"/>
                  </a:cubicBezTo>
                  <a:cubicBezTo>
                    <a:pt x="3195" y="14269"/>
                    <a:pt x="3032" y="14106"/>
                    <a:pt x="2825" y="14106"/>
                  </a:cubicBezTo>
                  <a:cubicBezTo>
                    <a:pt x="2721" y="14106"/>
                    <a:pt x="2648" y="14150"/>
                    <a:pt x="2574" y="14210"/>
                  </a:cubicBezTo>
                  <a:lnTo>
                    <a:pt x="223" y="11844"/>
                  </a:lnTo>
                  <a:lnTo>
                    <a:pt x="223" y="2928"/>
                  </a:lnTo>
                  <a:lnTo>
                    <a:pt x="2840" y="311"/>
                  </a:lnTo>
                  <a:lnTo>
                    <a:pt x="5013" y="2499"/>
                  </a:lnTo>
                  <a:lnTo>
                    <a:pt x="5013" y="11666"/>
                  </a:lnTo>
                  <a:cubicBezTo>
                    <a:pt x="4880" y="11711"/>
                    <a:pt x="4777" y="11844"/>
                    <a:pt x="4777" y="12006"/>
                  </a:cubicBezTo>
                  <a:cubicBezTo>
                    <a:pt x="4777" y="12213"/>
                    <a:pt x="4939" y="12376"/>
                    <a:pt x="5146" y="12376"/>
                  </a:cubicBezTo>
                  <a:cubicBezTo>
                    <a:pt x="5339" y="12376"/>
                    <a:pt x="5516" y="12213"/>
                    <a:pt x="5516" y="12006"/>
                  </a:cubicBezTo>
                  <a:cubicBezTo>
                    <a:pt x="5516" y="11829"/>
                    <a:pt x="5398" y="11696"/>
                    <a:pt x="5235" y="11652"/>
                  </a:cubicBezTo>
                  <a:lnTo>
                    <a:pt x="5235" y="2455"/>
                  </a:lnTo>
                  <a:lnTo>
                    <a:pt x="5235" y="2410"/>
                  </a:lnTo>
                  <a:lnTo>
                    <a:pt x="2840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8323297" y="3655462"/>
              <a:ext cx="1377246" cy="2019146"/>
            </a:xfrm>
            <a:custGeom>
              <a:rect b="b" l="l" r="r" t="t"/>
              <a:pathLst>
                <a:path extrusionOk="0" h="33211" w="22653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8910281" y="4829493"/>
              <a:ext cx="100741" cy="572712"/>
            </a:xfrm>
            <a:custGeom>
              <a:rect b="b" l="l" r="r" t="t"/>
              <a:pathLst>
                <a:path extrusionOk="0" h="9420" w="1657">
                  <a:moveTo>
                    <a:pt x="799" y="1"/>
                  </a:moveTo>
                  <a:cubicBezTo>
                    <a:pt x="622" y="1"/>
                    <a:pt x="429" y="75"/>
                    <a:pt x="281" y="222"/>
                  </a:cubicBezTo>
                  <a:cubicBezTo>
                    <a:pt x="1" y="503"/>
                    <a:pt x="1" y="977"/>
                    <a:pt x="281" y="1257"/>
                  </a:cubicBezTo>
                  <a:cubicBezTo>
                    <a:pt x="400" y="1391"/>
                    <a:pt x="548" y="1450"/>
                    <a:pt x="710" y="1464"/>
                  </a:cubicBezTo>
                  <a:lnTo>
                    <a:pt x="710" y="7956"/>
                  </a:lnTo>
                  <a:cubicBezTo>
                    <a:pt x="562" y="7985"/>
                    <a:pt x="429" y="8044"/>
                    <a:pt x="326" y="8163"/>
                  </a:cubicBezTo>
                  <a:cubicBezTo>
                    <a:pt x="30" y="8444"/>
                    <a:pt x="30" y="8917"/>
                    <a:pt x="326" y="9198"/>
                  </a:cubicBezTo>
                  <a:cubicBezTo>
                    <a:pt x="466" y="9346"/>
                    <a:pt x="655" y="9419"/>
                    <a:pt x="843" y="9419"/>
                  </a:cubicBezTo>
                  <a:cubicBezTo>
                    <a:pt x="1032" y="9419"/>
                    <a:pt x="1220" y="9346"/>
                    <a:pt x="1361" y="9198"/>
                  </a:cubicBezTo>
                  <a:cubicBezTo>
                    <a:pt x="1657" y="8917"/>
                    <a:pt x="1657" y="8444"/>
                    <a:pt x="1361" y="8163"/>
                  </a:cubicBezTo>
                  <a:cubicBezTo>
                    <a:pt x="1243" y="8030"/>
                    <a:pt x="1095" y="7970"/>
                    <a:pt x="932" y="7956"/>
                  </a:cubicBezTo>
                  <a:lnTo>
                    <a:pt x="932" y="1464"/>
                  </a:lnTo>
                  <a:cubicBezTo>
                    <a:pt x="1080" y="1450"/>
                    <a:pt x="1213" y="1376"/>
                    <a:pt x="1331" y="1257"/>
                  </a:cubicBezTo>
                  <a:cubicBezTo>
                    <a:pt x="1612" y="977"/>
                    <a:pt x="1612" y="503"/>
                    <a:pt x="1331" y="222"/>
                  </a:cubicBezTo>
                  <a:cubicBezTo>
                    <a:pt x="1183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6" name="Google Shape;206;p14"/>
          <p:cNvGrpSpPr/>
          <p:nvPr/>
        </p:nvGrpSpPr>
        <p:grpSpPr>
          <a:xfrm>
            <a:off x="-1405792" y="-28815"/>
            <a:ext cx="3111010" cy="2934906"/>
            <a:chOff x="-1405792" y="-28815"/>
            <a:chExt cx="3111010" cy="2934906"/>
          </a:xfrm>
        </p:grpSpPr>
        <p:sp>
          <p:nvSpPr>
            <p:cNvPr id="207" name="Google Shape;207;p14"/>
            <p:cNvSpPr/>
            <p:nvPr/>
          </p:nvSpPr>
          <p:spPr>
            <a:xfrm rot="-2700000">
              <a:off x="-826469" y="600061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-2700000">
              <a:off x="-89715" y="372719"/>
              <a:ext cx="1213691" cy="1051850"/>
            </a:xfrm>
            <a:custGeom>
              <a:rect b="b" l="l" r="r" t="t"/>
              <a:pathLst>
                <a:path extrusionOk="0" h="17301" w="19963">
                  <a:moveTo>
                    <a:pt x="19149" y="0"/>
                  </a:moveTo>
                  <a:cubicBezTo>
                    <a:pt x="18972" y="0"/>
                    <a:pt x="18779" y="60"/>
                    <a:pt x="18631" y="207"/>
                  </a:cubicBezTo>
                  <a:cubicBezTo>
                    <a:pt x="18365" y="474"/>
                    <a:pt x="18351" y="902"/>
                    <a:pt x="18572" y="1183"/>
                  </a:cubicBezTo>
                  <a:lnTo>
                    <a:pt x="11046" y="8724"/>
                  </a:lnTo>
                  <a:lnTo>
                    <a:pt x="5841" y="8724"/>
                  </a:lnTo>
                  <a:lnTo>
                    <a:pt x="622" y="13929"/>
                  </a:lnTo>
                  <a:lnTo>
                    <a:pt x="622" y="15851"/>
                  </a:lnTo>
                  <a:cubicBezTo>
                    <a:pt x="504" y="15881"/>
                    <a:pt x="385" y="15940"/>
                    <a:pt x="297" y="16043"/>
                  </a:cubicBezTo>
                  <a:cubicBezTo>
                    <a:pt x="1" y="16324"/>
                    <a:pt x="1" y="16798"/>
                    <a:pt x="297" y="17078"/>
                  </a:cubicBezTo>
                  <a:cubicBezTo>
                    <a:pt x="437" y="17226"/>
                    <a:pt x="626" y="17300"/>
                    <a:pt x="814" y="17300"/>
                  </a:cubicBezTo>
                  <a:cubicBezTo>
                    <a:pt x="1003" y="17300"/>
                    <a:pt x="1191" y="17226"/>
                    <a:pt x="1332" y="17078"/>
                  </a:cubicBezTo>
                  <a:cubicBezTo>
                    <a:pt x="1627" y="16798"/>
                    <a:pt x="1627" y="16324"/>
                    <a:pt x="1332" y="16043"/>
                  </a:cubicBezTo>
                  <a:cubicBezTo>
                    <a:pt x="1199" y="15896"/>
                    <a:pt x="1021" y="15836"/>
                    <a:pt x="844" y="15822"/>
                  </a:cubicBezTo>
                  <a:lnTo>
                    <a:pt x="844" y="14033"/>
                  </a:lnTo>
                  <a:lnTo>
                    <a:pt x="5930" y="8946"/>
                  </a:lnTo>
                  <a:lnTo>
                    <a:pt x="11135" y="8946"/>
                  </a:lnTo>
                  <a:lnTo>
                    <a:pt x="18735" y="1346"/>
                  </a:lnTo>
                  <a:cubicBezTo>
                    <a:pt x="18863" y="1429"/>
                    <a:pt x="19008" y="1471"/>
                    <a:pt x="19153" y="1471"/>
                  </a:cubicBezTo>
                  <a:cubicBezTo>
                    <a:pt x="19342" y="1471"/>
                    <a:pt x="19530" y="1400"/>
                    <a:pt x="19681" y="1257"/>
                  </a:cubicBezTo>
                  <a:cubicBezTo>
                    <a:pt x="19962" y="962"/>
                    <a:pt x="19962" y="503"/>
                    <a:pt x="19681" y="207"/>
                  </a:cubicBezTo>
                  <a:cubicBezTo>
                    <a:pt x="19533" y="60"/>
                    <a:pt x="19341" y="0"/>
                    <a:pt x="191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-2700000">
              <a:off x="-1075828" y="693182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-2700000">
              <a:off x="-58163" y="138595"/>
              <a:ext cx="329946" cy="321860"/>
            </a:xfrm>
            <a:custGeom>
              <a:rect b="b" l="l" r="r" t="t"/>
              <a:pathLst>
                <a:path extrusionOk="0" h="5294" w="5427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-2700000">
              <a:off x="-207158" y="149805"/>
              <a:ext cx="767745" cy="633809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-2700000">
              <a:off x="-923777" y="537580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/>
          <p:nvPr/>
        </p:nvSpPr>
        <p:spPr>
          <a:xfrm>
            <a:off x="2976025" y="38726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5"/>
          <p:cNvSpPr/>
          <p:nvPr/>
        </p:nvSpPr>
        <p:spPr>
          <a:xfrm>
            <a:off x="5379075" y="-8027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5"/>
          <p:cNvSpPr/>
          <p:nvPr/>
        </p:nvSpPr>
        <p:spPr>
          <a:xfrm>
            <a:off x="7825550" y="4045525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5"/>
          <p:cNvSpPr txBox="1"/>
          <p:nvPr>
            <p:ph type="title"/>
          </p:nvPr>
        </p:nvSpPr>
        <p:spPr>
          <a:xfrm>
            <a:off x="1923750" y="1610700"/>
            <a:ext cx="52965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6"/>
          <p:cNvSpPr/>
          <p:nvPr/>
        </p:nvSpPr>
        <p:spPr>
          <a:xfrm>
            <a:off x="8254325" y="2056500"/>
            <a:ext cx="2125200" cy="2125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6"/>
          <p:cNvSpPr/>
          <p:nvPr/>
        </p:nvSpPr>
        <p:spPr>
          <a:xfrm>
            <a:off x="3690375" y="-447450"/>
            <a:ext cx="3019200" cy="3019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6"/>
          <p:cNvSpPr txBox="1"/>
          <p:nvPr>
            <p:ph idx="1" type="subTitle"/>
          </p:nvPr>
        </p:nvSpPr>
        <p:spPr>
          <a:xfrm>
            <a:off x="6108500" y="1497518"/>
            <a:ext cx="2329800" cy="11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22" name="Google Shape;222;p16"/>
          <p:cNvSpPr txBox="1"/>
          <p:nvPr>
            <p:ph type="title"/>
          </p:nvPr>
        </p:nvSpPr>
        <p:spPr>
          <a:xfrm>
            <a:off x="6108500" y="619775"/>
            <a:ext cx="2329800" cy="92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23" name="Google Shape;223;p16"/>
          <p:cNvGrpSpPr/>
          <p:nvPr/>
        </p:nvGrpSpPr>
        <p:grpSpPr>
          <a:xfrm>
            <a:off x="8001251" y="-663973"/>
            <a:ext cx="1738743" cy="1787673"/>
            <a:chOff x="3751126" y="-268248"/>
            <a:chExt cx="1738743" cy="1787673"/>
          </a:xfrm>
        </p:grpSpPr>
        <p:sp>
          <p:nvSpPr>
            <p:cNvPr id="224" name="Google Shape;224;p16"/>
            <p:cNvSpPr/>
            <p:nvPr/>
          </p:nvSpPr>
          <p:spPr>
            <a:xfrm rot="2700100">
              <a:off x="3963446" y="248430"/>
              <a:ext cx="1072552" cy="1044797"/>
            </a:xfrm>
            <a:custGeom>
              <a:rect b="b" l="l" r="r" t="t"/>
              <a:pathLst>
                <a:path extrusionOk="0" h="17185" w="17641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16"/>
            <p:cNvSpPr/>
            <p:nvPr/>
          </p:nvSpPr>
          <p:spPr>
            <a:xfrm rot="2700100">
              <a:off x="4569111" y="189981"/>
              <a:ext cx="748008" cy="352440"/>
            </a:xfrm>
            <a:custGeom>
              <a:rect b="b" l="l" r="r" t="t"/>
              <a:pathLst>
                <a:path extrusionOk="0" h="5797" w="12303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16"/>
            <p:cNvSpPr/>
            <p:nvPr/>
          </p:nvSpPr>
          <p:spPr>
            <a:xfrm rot="2700100">
              <a:off x="4378462" y="-56010"/>
              <a:ext cx="951197" cy="847146"/>
            </a:xfrm>
            <a:custGeom>
              <a:rect b="b" l="l" r="r" t="t"/>
              <a:pathLst>
                <a:path extrusionOk="0" h="13934" w="15645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16"/>
            <p:cNvSpPr/>
            <p:nvPr/>
          </p:nvSpPr>
          <p:spPr>
            <a:xfrm rot="2700100">
              <a:off x="4044622" y="533075"/>
              <a:ext cx="970045" cy="598790"/>
            </a:xfrm>
            <a:custGeom>
              <a:rect b="b" l="l" r="r" t="t"/>
              <a:pathLst>
                <a:path extrusionOk="0" h="9849" w="15955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0" name="Google Shape;230;p17"/>
          <p:cNvSpPr txBox="1"/>
          <p:nvPr>
            <p:ph idx="1" type="subTitle"/>
          </p:nvPr>
        </p:nvSpPr>
        <p:spPr>
          <a:xfrm>
            <a:off x="2258450" y="1663401"/>
            <a:ext cx="4420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1" name="Google Shape;231;p17"/>
          <p:cNvSpPr txBox="1"/>
          <p:nvPr>
            <p:ph idx="2" type="subTitle"/>
          </p:nvPr>
        </p:nvSpPr>
        <p:spPr>
          <a:xfrm>
            <a:off x="2258450" y="2833333"/>
            <a:ext cx="4420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2" name="Google Shape;232;p17"/>
          <p:cNvSpPr txBox="1"/>
          <p:nvPr>
            <p:ph idx="3" type="subTitle"/>
          </p:nvPr>
        </p:nvSpPr>
        <p:spPr>
          <a:xfrm>
            <a:off x="2258450" y="4003265"/>
            <a:ext cx="4420200" cy="526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33" name="Google Shape;233;p17"/>
          <p:cNvSpPr txBox="1"/>
          <p:nvPr>
            <p:ph idx="4" type="subTitle"/>
          </p:nvPr>
        </p:nvSpPr>
        <p:spPr>
          <a:xfrm>
            <a:off x="2258450" y="1232200"/>
            <a:ext cx="4420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4" name="Google Shape;234;p17"/>
          <p:cNvSpPr txBox="1"/>
          <p:nvPr>
            <p:ph idx="5" type="subTitle"/>
          </p:nvPr>
        </p:nvSpPr>
        <p:spPr>
          <a:xfrm>
            <a:off x="2258450" y="2403317"/>
            <a:ext cx="4420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6" type="subTitle"/>
          </p:nvPr>
        </p:nvSpPr>
        <p:spPr>
          <a:xfrm>
            <a:off x="2258450" y="3574435"/>
            <a:ext cx="44202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17"/>
          <p:cNvSpPr/>
          <p:nvPr/>
        </p:nvSpPr>
        <p:spPr>
          <a:xfrm>
            <a:off x="-1848683" y="-2056425"/>
            <a:ext cx="4239000" cy="42390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7"/>
          <p:cNvSpPr/>
          <p:nvPr/>
        </p:nvSpPr>
        <p:spPr>
          <a:xfrm>
            <a:off x="6951650" y="277075"/>
            <a:ext cx="2057100" cy="2057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"/>
          <p:cNvSpPr txBox="1"/>
          <p:nvPr>
            <p:ph type="ctrTitle"/>
          </p:nvPr>
        </p:nvSpPr>
        <p:spPr>
          <a:xfrm>
            <a:off x="2382250" y="772088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40" name="Google Shape;240;p18"/>
          <p:cNvSpPr txBox="1"/>
          <p:nvPr>
            <p:ph idx="1" type="subTitle"/>
          </p:nvPr>
        </p:nvSpPr>
        <p:spPr>
          <a:xfrm>
            <a:off x="2382350" y="1911388"/>
            <a:ext cx="4379400" cy="10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41" name="Google Shape;241;p18"/>
          <p:cNvSpPr/>
          <p:nvPr/>
        </p:nvSpPr>
        <p:spPr>
          <a:xfrm>
            <a:off x="5944317" y="-1855125"/>
            <a:ext cx="4239000" cy="42390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2" name="Google Shape;242;p18"/>
          <p:cNvGrpSpPr/>
          <p:nvPr/>
        </p:nvGrpSpPr>
        <p:grpSpPr>
          <a:xfrm>
            <a:off x="-1020168" y="-2925692"/>
            <a:ext cx="5110788" cy="5069504"/>
            <a:chOff x="-1020168" y="-2925692"/>
            <a:chExt cx="5110788" cy="5069504"/>
          </a:xfrm>
        </p:grpSpPr>
        <p:sp>
          <p:nvSpPr>
            <p:cNvPr id="243" name="Google Shape;243;p18"/>
            <p:cNvSpPr/>
            <p:nvPr/>
          </p:nvSpPr>
          <p:spPr>
            <a:xfrm rot="2700100">
              <a:off x="2564196" y="-268220"/>
              <a:ext cx="1072552" cy="1044797"/>
            </a:xfrm>
            <a:custGeom>
              <a:rect b="b" l="l" r="r" t="t"/>
              <a:pathLst>
                <a:path extrusionOk="0" h="17185" w="17641">
                  <a:moveTo>
                    <a:pt x="16857" y="1"/>
                  </a:moveTo>
                  <a:cubicBezTo>
                    <a:pt x="16443" y="30"/>
                    <a:pt x="16132" y="371"/>
                    <a:pt x="16147" y="770"/>
                  </a:cubicBezTo>
                  <a:cubicBezTo>
                    <a:pt x="16147" y="947"/>
                    <a:pt x="16206" y="1095"/>
                    <a:pt x="16310" y="1213"/>
                  </a:cubicBezTo>
                  <a:lnTo>
                    <a:pt x="14122" y="3402"/>
                  </a:lnTo>
                  <a:lnTo>
                    <a:pt x="8473" y="3402"/>
                  </a:lnTo>
                  <a:lnTo>
                    <a:pt x="607" y="11283"/>
                  </a:lnTo>
                  <a:lnTo>
                    <a:pt x="607" y="15733"/>
                  </a:lnTo>
                  <a:cubicBezTo>
                    <a:pt x="444" y="15763"/>
                    <a:pt x="311" y="15837"/>
                    <a:pt x="193" y="15955"/>
                  </a:cubicBezTo>
                  <a:cubicBezTo>
                    <a:pt x="60" y="16088"/>
                    <a:pt x="1" y="16281"/>
                    <a:pt x="1" y="16473"/>
                  </a:cubicBezTo>
                  <a:cubicBezTo>
                    <a:pt x="15" y="16680"/>
                    <a:pt x="89" y="16857"/>
                    <a:pt x="237" y="16990"/>
                  </a:cubicBezTo>
                  <a:cubicBezTo>
                    <a:pt x="373" y="17112"/>
                    <a:pt x="545" y="17184"/>
                    <a:pt x="721" y="17184"/>
                  </a:cubicBezTo>
                  <a:cubicBezTo>
                    <a:pt x="737" y="17184"/>
                    <a:pt x="753" y="17184"/>
                    <a:pt x="770" y="17182"/>
                  </a:cubicBezTo>
                  <a:cubicBezTo>
                    <a:pt x="962" y="17182"/>
                    <a:pt x="1154" y="17094"/>
                    <a:pt x="1287" y="16946"/>
                  </a:cubicBezTo>
                  <a:cubicBezTo>
                    <a:pt x="1420" y="16813"/>
                    <a:pt x="1479" y="16621"/>
                    <a:pt x="1479" y="16428"/>
                  </a:cubicBezTo>
                  <a:cubicBezTo>
                    <a:pt x="1465" y="16236"/>
                    <a:pt x="1391" y="16059"/>
                    <a:pt x="1258" y="15926"/>
                  </a:cubicBezTo>
                  <a:cubicBezTo>
                    <a:pt x="1258" y="15926"/>
                    <a:pt x="1243" y="15911"/>
                    <a:pt x="1243" y="15911"/>
                  </a:cubicBezTo>
                  <a:cubicBezTo>
                    <a:pt x="1124" y="15793"/>
                    <a:pt x="977" y="15733"/>
                    <a:pt x="814" y="15719"/>
                  </a:cubicBezTo>
                  <a:lnTo>
                    <a:pt x="814" y="11372"/>
                  </a:lnTo>
                  <a:lnTo>
                    <a:pt x="8577" y="3624"/>
                  </a:lnTo>
                  <a:lnTo>
                    <a:pt x="14210" y="3624"/>
                  </a:lnTo>
                  <a:lnTo>
                    <a:pt x="16473" y="1361"/>
                  </a:lnTo>
                  <a:cubicBezTo>
                    <a:pt x="16589" y="1439"/>
                    <a:pt x="16716" y="1482"/>
                    <a:pt x="16855" y="1482"/>
                  </a:cubicBezTo>
                  <a:cubicBezTo>
                    <a:pt x="16875" y="1482"/>
                    <a:pt x="16895" y="1481"/>
                    <a:pt x="16916" y="1480"/>
                  </a:cubicBezTo>
                  <a:cubicBezTo>
                    <a:pt x="17315" y="1465"/>
                    <a:pt x="17641" y="1125"/>
                    <a:pt x="17626" y="711"/>
                  </a:cubicBezTo>
                  <a:cubicBezTo>
                    <a:pt x="17611" y="518"/>
                    <a:pt x="17537" y="356"/>
                    <a:pt x="17404" y="223"/>
                  </a:cubicBezTo>
                  <a:cubicBezTo>
                    <a:pt x="17271" y="90"/>
                    <a:pt x="17079" y="1"/>
                    <a:pt x="16887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18"/>
            <p:cNvSpPr/>
            <p:nvPr/>
          </p:nvSpPr>
          <p:spPr>
            <a:xfrm rot="2700100">
              <a:off x="3169861" y="-326669"/>
              <a:ext cx="748008" cy="352440"/>
            </a:xfrm>
            <a:custGeom>
              <a:rect b="b" l="l" r="r" t="t"/>
              <a:pathLst>
                <a:path extrusionOk="0" h="5797" w="12303">
                  <a:moveTo>
                    <a:pt x="11519" y="0"/>
                  </a:moveTo>
                  <a:cubicBezTo>
                    <a:pt x="11120" y="15"/>
                    <a:pt x="10795" y="355"/>
                    <a:pt x="10809" y="754"/>
                  </a:cubicBezTo>
                  <a:cubicBezTo>
                    <a:pt x="10824" y="947"/>
                    <a:pt x="10898" y="1109"/>
                    <a:pt x="11016" y="1227"/>
                  </a:cubicBezTo>
                  <a:lnTo>
                    <a:pt x="7275" y="4968"/>
                  </a:lnTo>
                  <a:lnTo>
                    <a:pt x="1494" y="4968"/>
                  </a:lnTo>
                  <a:cubicBezTo>
                    <a:pt x="1464" y="4791"/>
                    <a:pt x="1391" y="4658"/>
                    <a:pt x="1287" y="4540"/>
                  </a:cubicBezTo>
                  <a:cubicBezTo>
                    <a:pt x="1139" y="4392"/>
                    <a:pt x="947" y="4318"/>
                    <a:pt x="725" y="4318"/>
                  </a:cubicBezTo>
                  <a:cubicBezTo>
                    <a:pt x="326" y="4333"/>
                    <a:pt x="1" y="4687"/>
                    <a:pt x="15" y="5087"/>
                  </a:cubicBezTo>
                  <a:cubicBezTo>
                    <a:pt x="30" y="5491"/>
                    <a:pt x="369" y="5797"/>
                    <a:pt x="757" y="5797"/>
                  </a:cubicBezTo>
                  <a:cubicBezTo>
                    <a:pt x="766" y="5797"/>
                    <a:pt x="775" y="5797"/>
                    <a:pt x="784" y="5796"/>
                  </a:cubicBezTo>
                  <a:cubicBezTo>
                    <a:pt x="1139" y="5782"/>
                    <a:pt x="1435" y="5515"/>
                    <a:pt x="1494" y="5175"/>
                  </a:cubicBezTo>
                  <a:lnTo>
                    <a:pt x="7379" y="5175"/>
                  </a:lnTo>
                  <a:lnTo>
                    <a:pt x="11179" y="1375"/>
                  </a:lnTo>
                  <a:cubicBezTo>
                    <a:pt x="11282" y="1427"/>
                    <a:pt x="11396" y="1467"/>
                    <a:pt x="11521" y="1467"/>
                  </a:cubicBezTo>
                  <a:cubicBezTo>
                    <a:pt x="11540" y="1467"/>
                    <a:pt x="11559" y="1466"/>
                    <a:pt x="11578" y="1464"/>
                  </a:cubicBezTo>
                  <a:cubicBezTo>
                    <a:pt x="11992" y="1449"/>
                    <a:pt x="12303" y="1109"/>
                    <a:pt x="12288" y="710"/>
                  </a:cubicBezTo>
                  <a:cubicBezTo>
                    <a:pt x="12288" y="518"/>
                    <a:pt x="12214" y="340"/>
                    <a:pt x="12081" y="207"/>
                  </a:cubicBezTo>
                  <a:cubicBezTo>
                    <a:pt x="12066" y="207"/>
                    <a:pt x="12066" y="192"/>
                    <a:pt x="12051" y="192"/>
                  </a:cubicBezTo>
                  <a:cubicBezTo>
                    <a:pt x="11918" y="59"/>
                    <a:pt x="11741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8"/>
            <p:cNvSpPr/>
            <p:nvPr/>
          </p:nvSpPr>
          <p:spPr>
            <a:xfrm rot="2700100">
              <a:off x="2979212" y="-572660"/>
              <a:ext cx="951197" cy="847146"/>
            </a:xfrm>
            <a:custGeom>
              <a:rect b="b" l="l" r="r" t="t"/>
              <a:pathLst>
                <a:path extrusionOk="0" h="13934" w="15645">
                  <a:moveTo>
                    <a:pt x="14890" y="1"/>
                  </a:moveTo>
                  <a:cubicBezTo>
                    <a:pt x="14875" y="1"/>
                    <a:pt x="14861" y="1"/>
                    <a:pt x="14861" y="16"/>
                  </a:cubicBezTo>
                  <a:cubicBezTo>
                    <a:pt x="14447" y="30"/>
                    <a:pt x="14136" y="370"/>
                    <a:pt x="14151" y="770"/>
                  </a:cubicBezTo>
                  <a:cubicBezTo>
                    <a:pt x="14151" y="918"/>
                    <a:pt x="14210" y="1051"/>
                    <a:pt x="14284" y="1154"/>
                  </a:cubicBezTo>
                  <a:lnTo>
                    <a:pt x="10159" y="5279"/>
                  </a:lnTo>
                  <a:lnTo>
                    <a:pt x="3239" y="5279"/>
                  </a:lnTo>
                  <a:lnTo>
                    <a:pt x="666" y="7852"/>
                  </a:lnTo>
                  <a:lnTo>
                    <a:pt x="666" y="12466"/>
                  </a:lnTo>
                  <a:cubicBezTo>
                    <a:pt x="533" y="12495"/>
                    <a:pt x="400" y="12569"/>
                    <a:pt x="281" y="12673"/>
                  </a:cubicBezTo>
                  <a:cubicBezTo>
                    <a:pt x="1" y="12954"/>
                    <a:pt x="1" y="13427"/>
                    <a:pt x="281" y="13722"/>
                  </a:cubicBezTo>
                  <a:cubicBezTo>
                    <a:pt x="429" y="13863"/>
                    <a:pt x="618" y="13933"/>
                    <a:pt x="806" y="13933"/>
                  </a:cubicBezTo>
                  <a:cubicBezTo>
                    <a:pt x="995" y="13933"/>
                    <a:pt x="1183" y="13863"/>
                    <a:pt x="1331" y="13722"/>
                  </a:cubicBezTo>
                  <a:cubicBezTo>
                    <a:pt x="1612" y="13427"/>
                    <a:pt x="1612" y="12954"/>
                    <a:pt x="1331" y="12673"/>
                  </a:cubicBezTo>
                  <a:cubicBezTo>
                    <a:pt x="1213" y="12554"/>
                    <a:pt x="1050" y="12480"/>
                    <a:pt x="888" y="12466"/>
                  </a:cubicBezTo>
                  <a:lnTo>
                    <a:pt x="888" y="7941"/>
                  </a:lnTo>
                  <a:lnTo>
                    <a:pt x="3342" y="5501"/>
                  </a:lnTo>
                  <a:lnTo>
                    <a:pt x="10247" y="5501"/>
                  </a:lnTo>
                  <a:lnTo>
                    <a:pt x="14432" y="1317"/>
                  </a:lnTo>
                  <a:cubicBezTo>
                    <a:pt x="14551" y="1423"/>
                    <a:pt x="14695" y="1482"/>
                    <a:pt x="14862" y="1482"/>
                  </a:cubicBezTo>
                  <a:cubicBezTo>
                    <a:pt x="14881" y="1482"/>
                    <a:pt x="14900" y="1481"/>
                    <a:pt x="14920" y="1479"/>
                  </a:cubicBezTo>
                  <a:cubicBezTo>
                    <a:pt x="15319" y="1465"/>
                    <a:pt x="15644" y="1125"/>
                    <a:pt x="15630" y="711"/>
                  </a:cubicBezTo>
                  <a:cubicBezTo>
                    <a:pt x="15615" y="518"/>
                    <a:pt x="15541" y="356"/>
                    <a:pt x="15408" y="223"/>
                  </a:cubicBezTo>
                  <a:cubicBezTo>
                    <a:pt x="15275" y="90"/>
                    <a:pt x="15082" y="1"/>
                    <a:pt x="148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8"/>
            <p:cNvSpPr/>
            <p:nvPr/>
          </p:nvSpPr>
          <p:spPr>
            <a:xfrm rot="2700100">
              <a:off x="2645372" y="16425"/>
              <a:ext cx="970045" cy="598790"/>
            </a:xfrm>
            <a:custGeom>
              <a:rect b="b" l="l" r="r" t="t"/>
              <a:pathLst>
                <a:path extrusionOk="0" h="9849" w="15955">
                  <a:moveTo>
                    <a:pt x="15171" y="1"/>
                  </a:moveTo>
                  <a:cubicBezTo>
                    <a:pt x="14979" y="15"/>
                    <a:pt x="14786" y="89"/>
                    <a:pt x="14653" y="237"/>
                  </a:cubicBezTo>
                  <a:cubicBezTo>
                    <a:pt x="14520" y="385"/>
                    <a:pt x="14461" y="577"/>
                    <a:pt x="14461" y="769"/>
                  </a:cubicBezTo>
                  <a:cubicBezTo>
                    <a:pt x="14476" y="932"/>
                    <a:pt x="14535" y="1080"/>
                    <a:pt x="14638" y="1213"/>
                  </a:cubicBezTo>
                  <a:lnTo>
                    <a:pt x="12391" y="3446"/>
                  </a:lnTo>
                  <a:lnTo>
                    <a:pt x="6284" y="3446"/>
                  </a:lnTo>
                  <a:lnTo>
                    <a:pt x="1198" y="8532"/>
                  </a:lnTo>
                  <a:cubicBezTo>
                    <a:pt x="1065" y="8429"/>
                    <a:pt x="902" y="8370"/>
                    <a:pt x="725" y="8370"/>
                  </a:cubicBezTo>
                  <a:cubicBezTo>
                    <a:pt x="311" y="8399"/>
                    <a:pt x="0" y="8739"/>
                    <a:pt x="15" y="9138"/>
                  </a:cubicBezTo>
                  <a:cubicBezTo>
                    <a:pt x="29" y="9543"/>
                    <a:pt x="354" y="9849"/>
                    <a:pt x="755" y="9849"/>
                  </a:cubicBezTo>
                  <a:cubicBezTo>
                    <a:pt x="765" y="9849"/>
                    <a:pt x="774" y="9848"/>
                    <a:pt x="784" y="9848"/>
                  </a:cubicBezTo>
                  <a:cubicBezTo>
                    <a:pt x="1183" y="9833"/>
                    <a:pt x="1508" y="9493"/>
                    <a:pt x="1494" y="9079"/>
                  </a:cubicBezTo>
                  <a:cubicBezTo>
                    <a:pt x="1479" y="8946"/>
                    <a:pt x="1434" y="8798"/>
                    <a:pt x="1360" y="8695"/>
                  </a:cubicBezTo>
                  <a:lnTo>
                    <a:pt x="6373" y="3668"/>
                  </a:lnTo>
                  <a:lnTo>
                    <a:pt x="12494" y="3668"/>
                  </a:lnTo>
                  <a:lnTo>
                    <a:pt x="14801" y="1361"/>
                  </a:lnTo>
                  <a:cubicBezTo>
                    <a:pt x="14934" y="1435"/>
                    <a:pt x="15082" y="1479"/>
                    <a:pt x="15230" y="1479"/>
                  </a:cubicBezTo>
                  <a:cubicBezTo>
                    <a:pt x="15422" y="1464"/>
                    <a:pt x="15614" y="1390"/>
                    <a:pt x="15747" y="1243"/>
                  </a:cubicBezTo>
                  <a:cubicBezTo>
                    <a:pt x="15881" y="1095"/>
                    <a:pt x="15954" y="903"/>
                    <a:pt x="15940" y="710"/>
                  </a:cubicBezTo>
                  <a:cubicBezTo>
                    <a:pt x="15940" y="518"/>
                    <a:pt x="15851" y="355"/>
                    <a:pt x="15718" y="222"/>
                  </a:cubicBezTo>
                  <a:cubicBezTo>
                    <a:pt x="15718" y="208"/>
                    <a:pt x="15718" y="208"/>
                    <a:pt x="15703" y="193"/>
                  </a:cubicBezTo>
                  <a:cubicBezTo>
                    <a:pt x="15570" y="74"/>
                    <a:pt x="15393" y="1"/>
                    <a:pt x="1520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8"/>
            <p:cNvSpPr/>
            <p:nvPr/>
          </p:nvSpPr>
          <p:spPr>
            <a:xfrm rot="2700100">
              <a:off x="-335103" y="-2125935"/>
              <a:ext cx="3699364" cy="3469991"/>
            </a:xfrm>
            <a:custGeom>
              <a:rect b="b" l="l" r="r" t="t"/>
              <a:pathLst>
                <a:path extrusionOk="0" h="57075" w="60846">
                  <a:moveTo>
                    <a:pt x="35280" y="25832"/>
                  </a:moveTo>
                  <a:cubicBezTo>
                    <a:pt x="35310" y="25920"/>
                    <a:pt x="35354" y="25994"/>
                    <a:pt x="35413" y="26053"/>
                  </a:cubicBezTo>
                  <a:lnTo>
                    <a:pt x="33831" y="27650"/>
                  </a:lnTo>
                  <a:lnTo>
                    <a:pt x="33476" y="27650"/>
                  </a:lnTo>
                  <a:lnTo>
                    <a:pt x="35280" y="25832"/>
                  </a:lnTo>
                  <a:close/>
                  <a:moveTo>
                    <a:pt x="32944" y="27872"/>
                  </a:moveTo>
                  <a:lnTo>
                    <a:pt x="30563" y="30238"/>
                  </a:lnTo>
                  <a:lnTo>
                    <a:pt x="27665" y="30238"/>
                  </a:lnTo>
                  <a:lnTo>
                    <a:pt x="30031" y="27872"/>
                  </a:lnTo>
                  <a:close/>
                  <a:moveTo>
                    <a:pt x="35561" y="27902"/>
                  </a:moveTo>
                  <a:cubicBezTo>
                    <a:pt x="35576" y="28005"/>
                    <a:pt x="35620" y="28109"/>
                    <a:pt x="35679" y="28183"/>
                  </a:cubicBezTo>
                  <a:lnTo>
                    <a:pt x="33639" y="30238"/>
                  </a:lnTo>
                  <a:lnTo>
                    <a:pt x="33225" y="30238"/>
                  </a:lnTo>
                  <a:lnTo>
                    <a:pt x="35561" y="27902"/>
                  </a:lnTo>
                  <a:close/>
                  <a:moveTo>
                    <a:pt x="32693" y="30460"/>
                  </a:moveTo>
                  <a:lnTo>
                    <a:pt x="31229" y="31924"/>
                  </a:lnTo>
                  <a:lnTo>
                    <a:pt x="29188" y="31924"/>
                  </a:lnTo>
                  <a:lnTo>
                    <a:pt x="30667" y="30460"/>
                  </a:lnTo>
                  <a:close/>
                  <a:moveTo>
                    <a:pt x="37557" y="30903"/>
                  </a:moveTo>
                  <a:cubicBezTo>
                    <a:pt x="37572" y="31036"/>
                    <a:pt x="37616" y="31140"/>
                    <a:pt x="37690" y="31243"/>
                  </a:cubicBezTo>
                  <a:lnTo>
                    <a:pt x="36522" y="32411"/>
                  </a:lnTo>
                  <a:cubicBezTo>
                    <a:pt x="36457" y="32390"/>
                    <a:pt x="36392" y="32376"/>
                    <a:pt x="36322" y="32376"/>
                  </a:cubicBezTo>
                  <a:cubicBezTo>
                    <a:pt x="36296" y="32376"/>
                    <a:pt x="36269" y="32378"/>
                    <a:pt x="36241" y="32382"/>
                  </a:cubicBezTo>
                  <a:cubicBezTo>
                    <a:pt x="36167" y="32382"/>
                    <a:pt x="36108" y="32397"/>
                    <a:pt x="36034" y="32411"/>
                  </a:cubicBezTo>
                  <a:lnTo>
                    <a:pt x="37557" y="30903"/>
                  </a:lnTo>
                  <a:close/>
                  <a:moveTo>
                    <a:pt x="33742" y="32145"/>
                  </a:moveTo>
                  <a:lnTo>
                    <a:pt x="32722" y="33166"/>
                  </a:lnTo>
                  <a:lnTo>
                    <a:pt x="30475" y="33166"/>
                  </a:lnTo>
                  <a:lnTo>
                    <a:pt x="30475" y="32988"/>
                  </a:lnTo>
                  <a:lnTo>
                    <a:pt x="31317" y="32145"/>
                  </a:lnTo>
                  <a:close/>
                  <a:moveTo>
                    <a:pt x="38829" y="28360"/>
                  </a:moveTo>
                  <a:cubicBezTo>
                    <a:pt x="38711" y="28493"/>
                    <a:pt x="38651" y="28656"/>
                    <a:pt x="38666" y="28833"/>
                  </a:cubicBezTo>
                  <a:cubicBezTo>
                    <a:pt x="38666" y="29011"/>
                    <a:pt x="38740" y="29173"/>
                    <a:pt x="38844" y="29292"/>
                  </a:cubicBezTo>
                  <a:lnTo>
                    <a:pt x="38016" y="30120"/>
                  </a:lnTo>
                  <a:cubicBezTo>
                    <a:pt x="37912" y="30164"/>
                    <a:pt x="37823" y="30223"/>
                    <a:pt x="37735" y="30312"/>
                  </a:cubicBezTo>
                  <a:cubicBezTo>
                    <a:pt x="37676" y="30386"/>
                    <a:pt x="37616" y="30460"/>
                    <a:pt x="37587" y="30548"/>
                  </a:cubicBezTo>
                  <a:lnTo>
                    <a:pt x="35886" y="32249"/>
                  </a:lnTo>
                  <a:cubicBezTo>
                    <a:pt x="35765" y="32141"/>
                    <a:pt x="35593" y="32070"/>
                    <a:pt x="35429" y="32070"/>
                  </a:cubicBezTo>
                  <a:cubicBezTo>
                    <a:pt x="35414" y="32070"/>
                    <a:pt x="35399" y="32070"/>
                    <a:pt x="35384" y="32071"/>
                  </a:cubicBezTo>
                  <a:cubicBezTo>
                    <a:pt x="35177" y="32071"/>
                    <a:pt x="34999" y="32160"/>
                    <a:pt x="34866" y="32308"/>
                  </a:cubicBezTo>
                  <a:cubicBezTo>
                    <a:pt x="34733" y="32456"/>
                    <a:pt x="34659" y="32633"/>
                    <a:pt x="34674" y="32840"/>
                  </a:cubicBezTo>
                  <a:cubicBezTo>
                    <a:pt x="34674" y="32870"/>
                    <a:pt x="34674" y="32899"/>
                    <a:pt x="34674" y="32929"/>
                  </a:cubicBezTo>
                  <a:cubicBezTo>
                    <a:pt x="34644" y="32885"/>
                    <a:pt x="34615" y="32840"/>
                    <a:pt x="34585" y="32796"/>
                  </a:cubicBezTo>
                  <a:cubicBezTo>
                    <a:pt x="34570" y="32796"/>
                    <a:pt x="34570" y="32781"/>
                    <a:pt x="34556" y="32781"/>
                  </a:cubicBezTo>
                  <a:cubicBezTo>
                    <a:pt x="34408" y="32648"/>
                    <a:pt x="34230" y="32574"/>
                    <a:pt x="34023" y="32574"/>
                  </a:cubicBezTo>
                  <a:cubicBezTo>
                    <a:pt x="33831" y="32589"/>
                    <a:pt x="33654" y="32678"/>
                    <a:pt x="33521" y="32811"/>
                  </a:cubicBezTo>
                  <a:cubicBezTo>
                    <a:pt x="33417" y="32914"/>
                    <a:pt x="33358" y="33032"/>
                    <a:pt x="33328" y="33166"/>
                  </a:cubicBezTo>
                  <a:lnTo>
                    <a:pt x="33033" y="33166"/>
                  </a:lnTo>
                  <a:lnTo>
                    <a:pt x="34053" y="32145"/>
                  </a:lnTo>
                  <a:lnTo>
                    <a:pt x="34334" y="32145"/>
                  </a:lnTo>
                  <a:lnTo>
                    <a:pt x="36907" y="29587"/>
                  </a:lnTo>
                  <a:cubicBezTo>
                    <a:pt x="37025" y="29646"/>
                    <a:pt x="37158" y="29691"/>
                    <a:pt x="37291" y="29691"/>
                  </a:cubicBezTo>
                  <a:lnTo>
                    <a:pt x="37321" y="29691"/>
                  </a:lnTo>
                  <a:cubicBezTo>
                    <a:pt x="37528" y="29691"/>
                    <a:pt x="37705" y="29602"/>
                    <a:pt x="37838" y="29454"/>
                  </a:cubicBezTo>
                  <a:cubicBezTo>
                    <a:pt x="37971" y="29306"/>
                    <a:pt x="38045" y="29129"/>
                    <a:pt x="38030" y="28922"/>
                  </a:cubicBezTo>
                  <a:cubicBezTo>
                    <a:pt x="38030" y="28744"/>
                    <a:pt x="37956" y="28567"/>
                    <a:pt x="37823" y="28434"/>
                  </a:cubicBezTo>
                  <a:cubicBezTo>
                    <a:pt x="37809" y="28419"/>
                    <a:pt x="37809" y="28419"/>
                    <a:pt x="37794" y="28404"/>
                  </a:cubicBezTo>
                  <a:lnTo>
                    <a:pt x="38829" y="28360"/>
                  </a:lnTo>
                  <a:close/>
                  <a:moveTo>
                    <a:pt x="34777" y="33195"/>
                  </a:moveTo>
                  <a:cubicBezTo>
                    <a:pt x="34792" y="33225"/>
                    <a:pt x="34822" y="33254"/>
                    <a:pt x="34851" y="33269"/>
                  </a:cubicBezTo>
                  <a:cubicBezTo>
                    <a:pt x="34822" y="33284"/>
                    <a:pt x="34807" y="33299"/>
                    <a:pt x="34792" y="33299"/>
                  </a:cubicBezTo>
                  <a:cubicBezTo>
                    <a:pt x="34792" y="33299"/>
                    <a:pt x="34792" y="33299"/>
                    <a:pt x="34792" y="33284"/>
                  </a:cubicBezTo>
                  <a:cubicBezTo>
                    <a:pt x="34792" y="33254"/>
                    <a:pt x="34792" y="33225"/>
                    <a:pt x="34777" y="33195"/>
                  </a:cubicBezTo>
                  <a:close/>
                  <a:moveTo>
                    <a:pt x="31007" y="32145"/>
                  </a:moveTo>
                  <a:lnTo>
                    <a:pt x="30253" y="32899"/>
                  </a:lnTo>
                  <a:lnTo>
                    <a:pt x="30253" y="33166"/>
                  </a:lnTo>
                  <a:lnTo>
                    <a:pt x="28434" y="33166"/>
                  </a:lnTo>
                  <a:lnTo>
                    <a:pt x="27843" y="33757"/>
                  </a:lnTo>
                  <a:lnTo>
                    <a:pt x="27843" y="33269"/>
                  </a:lnTo>
                  <a:lnTo>
                    <a:pt x="28966" y="32145"/>
                  </a:lnTo>
                  <a:close/>
                  <a:moveTo>
                    <a:pt x="32707" y="33387"/>
                  </a:moveTo>
                  <a:lnTo>
                    <a:pt x="32707" y="34467"/>
                  </a:lnTo>
                  <a:cubicBezTo>
                    <a:pt x="32678" y="34467"/>
                    <a:pt x="32642" y="34460"/>
                    <a:pt x="32603" y="34460"/>
                  </a:cubicBezTo>
                  <a:cubicBezTo>
                    <a:pt x="32584" y="34460"/>
                    <a:pt x="32564" y="34462"/>
                    <a:pt x="32545" y="34467"/>
                  </a:cubicBezTo>
                  <a:cubicBezTo>
                    <a:pt x="32205" y="34467"/>
                    <a:pt x="31924" y="34718"/>
                    <a:pt x="31865" y="35043"/>
                  </a:cubicBezTo>
                  <a:lnTo>
                    <a:pt x="30889" y="35043"/>
                  </a:lnTo>
                  <a:cubicBezTo>
                    <a:pt x="30770" y="34925"/>
                    <a:pt x="30637" y="34866"/>
                    <a:pt x="30475" y="34836"/>
                  </a:cubicBezTo>
                  <a:lnTo>
                    <a:pt x="30475" y="33387"/>
                  </a:lnTo>
                  <a:close/>
                  <a:moveTo>
                    <a:pt x="30356" y="30460"/>
                  </a:moveTo>
                  <a:lnTo>
                    <a:pt x="28878" y="31924"/>
                  </a:lnTo>
                  <a:lnTo>
                    <a:pt x="27192" y="31924"/>
                  </a:lnTo>
                  <a:lnTo>
                    <a:pt x="25773" y="33358"/>
                  </a:lnTo>
                  <a:lnTo>
                    <a:pt x="25773" y="35517"/>
                  </a:lnTo>
                  <a:lnTo>
                    <a:pt x="25713" y="35517"/>
                  </a:lnTo>
                  <a:lnTo>
                    <a:pt x="25713" y="32175"/>
                  </a:lnTo>
                  <a:lnTo>
                    <a:pt x="27443" y="30460"/>
                  </a:lnTo>
                  <a:close/>
                  <a:moveTo>
                    <a:pt x="30253" y="33387"/>
                  </a:moveTo>
                  <a:lnTo>
                    <a:pt x="30253" y="34718"/>
                  </a:lnTo>
                  <a:cubicBezTo>
                    <a:pt x="30238" y="34703"/>
                    <a:pt x="30238" y="34689"/>
                    <a:pt x="30223" y="34674"/>
                  </a:cubicBezTo>
                  <a:cubicBezTo>
                    <a:pt x="30086" y="34550"/>
                    <a:pt x="29911" y="34465"/>
                    <a:pt x="29709" y="34465"/>
                  </a:cubicBezTo>
                  <a:cubicBezTo>
                    <a:pt x="29694" y="34465"/>
                    <a:pt x="29678" y="34466"/>
                    <a:pt x="29661" y="34467"/>
                  </a:cubicBezTo>
                  <a:cubicBezTo>
                    <a:pt x="29262" y="34482"/>
                    <a:pt x="28937" y="34822"/>
                    <a:pt x="28952" y="35221"/>
                  </a:cubicBezTo>
                  <a:cubicBezTo>
                    <a:pt x="28966" y="35625"/>
                    <a:pt x="29305" y="35931"/>
                    <a:pt x="29693" y="35931"/>
                  </a:cubicBezTo>
                  <a:cubicBezTo>
                    <a:pt x="29702" y="35931"/>
                    <a:pt x="29711" y="35931"/>
                    <a:pt x="29721" y="35931"/>
                  </a:cubicBezTo>
                  <a:lnTo>
                    <a:pt x="29735" y="35931"/>
                  </a:lnTo>
                  <a:cubicBezTo>
                    <a:pt x="29765" y="35990"/>
                    <a:pt x="29809" y="36034"/>
                    <a:pt x="29854" y="36093"/>
                  </a:cubicBezTo>
                  <a:cubicBezTo>
                    <a:pt x="29994" y="36234"/>
                    <a:pt x="30183" y="36304"/>
                    <a:pt x="30371" y="36304"/>
                  </a:cubicBezTo>
                  <a:cubicBezTo>
                    <a:pt x="30560" y="36304"/>
                    <a:pt x="30748" y="36234"/>
                    <a:pt x="30889" y="36093"/>
                  </a:cubicBezTo>
                  <a:cubicBezTo>
                    <a:pt x="31110" y="35871"/>
                    <a:pt x="31170" y="35531"/>
                    <a:pt x="31051" y="35265"/>
                  </a:cubicBezTo>
                  <a:lnTo>
                    <a:pt x="31850" y="35265"/>
                  </a:lnTo>
                  <a:cubicBezTo>
                    <a:pt x="31865" y="35443"/>
                    <a:pt x="31938" y="35620"/>
                    <a:pt x="32072" y="35738"/>
                  </a:cubicBezTo>
                  <a:cubicBezTo>
                    <a:pt x="32207" y="35860"/>
                    <a:pt x="32379" y="35932"/>
                    <a:pt x="32555" y="35932"/>
                  </a:cubicBezTo>
                  <a:cubicBezTo>
                    <a:pt x="32571" y="35932"/>
                    <a:pt x="32588" y="35932"/>
                    <a:pt x="32604" y="35931"/>
                  </a:cubicBezTo>
                  <a:lnTo>
                    <a:pt x="32619" y="35931"/>
                  </a:lnTo>
                  <a:lnTo>
                    <a:pt x="30416" y="38149"/>
                  </a:lnTo>
                  <a:lnTo>
                    <a:pt x="28493" y="38149"/>
                  </a:lnTo>
                  <a:cubicBezTo>
                    <a:pt x="28449" y="38030"/>
                    <a:pt x="28405" y="37927"/>
                    <a:pt x="28316" y="37853"/>
                  </a:cubicBezTo>
                  <a:cubicBezTo>
                    <a:pt x="28183" y="37720"/>
                    <a:pt x="28020" y="37646"/>
                    <a:pt x="27843" y="37631"/>
                  </a:cubicBezTo>
                  <a:lnTo>
                    <a:pt x="27843" y="37143"/>
                  </a:lnTo>
                  <a:lnTo>
                    <a:pt x="27902" y="37143"/>
                  </a:lnTo>
                  <a:cubicBezTo>
                    <a:pt x="28094" y="37128"/>
                    <a:pt x="28272" y="37054"/>
                    <a:pt x="28419" y="36906"/>
                  </a:cubicBezTo>
                  <a:cubicBezTo>
                    <a:pt x="28552" y="36759"/>
                    <a:pt x="28612" y="36566"/>
                    <a:pt x="28612" y="36374"/>
                  </a:cubicBezTo>
                  <a:cubicBezTo>
                    <a:pt x="28597" y="36182"/>
                    <a:pt x="28523" y="36019"/>
                    <a:pt x="28390" y="35886"/>
                  </a:cubicBezTo>
                  <a:cubicBezTo>
                    <a:pt x="28390" y="35871"/>
                    <a:pt x="28375" y="35871"/>
                    <a:pt x="28375" y="35857"/>
                  </a:cubicBezTo>
                  <a:cubicBezTo>
                    <a:pt x="28242" y="35738"/>
                    <a:pt x="28094" y="35679"/>
                    <a:pt x="27931" y="35664"/>
                  </a:cubicBezTo>
                  <a:lnTo>
                    <a:pt x="27931" y="33994"/>
                  </a:lnTo>
                  <a:lnTo>
                    <a:pt x="28523" y="33387"/>
                  </a:lnTo>
                  <a:close/>
                  <a:moveTo>
                    <a:pt x="33328" y="33387"/>
                  </a:moveTo>
                  <a:cubicBezTo>
                    <a:pt x="33343" y="33565"/>
                    <a:pt x="33417" y="33727"/>
                    <a:pt x="33550" y="33861"/>
                  </a:cubicBezTo>
                  <a:cubicBezTo>
                    <a:pt x="33686" y="33982"/>
                    <a:pt x="33858" y="34055"/>
                    <a:pt x="34034" y="34055"/>
                  </a:cubicBezTo>
                  <a:cubicBezTo>
                    <a:pt x="34050" y="34055"/>
                    <a:pt x="34066" y="34054"/>
                    <a:pt x="34082" y="34053"/>
                  </a:cubicBezTo>
                  <a:cubicBezTo>
                    <a:pt x="34201" y="34053"/>
                    <a:pt x="34304" y="34023"/>
                    <a:pt x="34408" y="33964"/>
                  </a:cubicBezTo>
                  <a:cubicBezTo>
                    <a:pt x="34408" y="33979"/>
                    <a:pt x="34408" y="33979"/>
                    <a:pt x="34408" y="33979"/>
                  </a:cubicBezTo>
                  <a:cubicBezTo>
                    <a:pt x="34408" y="34171"/>
                    <a:pt x="34497" y="34363"/>
                    <a:pt x="34644" y="34496"/>
                  </a:cubicBezTo>
                  <a:cubicBezTo>
                    <a:pt x="34659" y="34511"/>
                    <a:pt x="34674" y="34526"/>
                    <a:pt x="34704" y="34541"/>
                  </a:cubicBezTo>
                  <a:lnTo>
                    <a:pt x="31096" y="38149"/>
                  </a:lnTo>
                  <a:lnTo>
                    <a:pt x="30726" y="38149"/>
                  </a:lnTo>
                  <a:lnTo>
                    <a:pt x="32929" y="35945"/>
                  </a:lnTo>
                  <a:lnTo>
                    <a:pt x="32929" y="35842"/>
                  </a:lnTo>
                  <a:cubicBezTo>
                    <a:pt x="33166" y="35709"/>
                    <a:pt x="33328" y="35457"/>
                    <a:pt x="33314" y="35176"/>
                  </a:cubicBezTo>
                  <a:cubicBezTo>
                    <a:pt x="33314" y="34984"/>
                    <a:pt x="33240" y="34807"/>
                    <a:pt x="33107" y="34674"/>
                  </a:cubicBezTo>
                  <a:cubicBezTo>
                    <a:pt x="33092" y="34674"/>
                    <a:pt x="33092" y="34659"/>
                    <a:pt x="33077" y="34659"/>
                  </a:cubicBezTo>
                  <a:cubicBezTo>
                    <a:pt x="33033" y="34615"/>
                    <a:pt x="32988" y="34585"/>
                    <a:pt x="32929" y="34555"/>
                  </a:cubicBezTo>
                  <a:lnTo>
                    <a:pt x="32929" y="33387"/>
                  </a:lnTo>
                  <a:close/>
                  <a:moveTo>
                    <a:pt x="28656" y="32145"/>
                  </a:moveTo>
                  <a:lnTo>
                    <a:pt x="27621" y="33180"/>
                  </a:lnTo>
                  <a:lnTo>
                    <a:pt x="27621" y="35709"/>
                  </a:lnTo>
                  <a:cubicBezTo>
                    <a:pt x="27517" y="35753"/>
                    <a:pt x="27414" y="35812"/>
                    <a:pt x="27325" y="35901"/>
                  </a:cubicBezTo>
                  <a:cubicBezTo>
                    <a:pt x="27192" y="36049"/>
                    <a:pt x="27118" y="36241"/>
                    <a:pt x="27133" y="36433"/>
                  </a:cubicBezTo>
                  <a:cubicBezTo>
                    <a:pt x="27133" y="36626"/>
                    <a:pt x="27236" y="36818"/>
                    <a:pt x="27370" y="36951"/>
                  </a:cubicBezTo>
                  <a:cubicBezTo>
                    <a:pt x="27443" y="37010"/>
                    <a:pt x="27532" y="37069"/>
                    <a:pt x="27621" y="37099"/>
                  </a:cubicBezTo>
                  <a:lnTo>
                    <a:pt x="27621" y="37661"/>
                  </a:lnTo>
                  <a:cubicBezTo>
                    <a:pt x="27488" y="37690"/>
                    <a:pt x="27370" y="37749"/>
                    <a:pt x="27266" y="37853"/>
                  </a:cubicBezTo>
                  <a:cubicBezTo>
                    <a:pt x="27177" y="37927"/>
                    <a:pt x="27133" y="38030"/>
                    <a:pt x="27089" y="38149"/>
                  </a:cubicBezTo>
                  <a:lnTo>
                    <a:pt x="25861" y="38149"/>
                  </a:lnTo>
                  <a:lnTo>
                    <a:pt x="25713" y="38282"/>
                  </a:lnTo>
                  <a:lnTo>
                    <a:pt x="25713" y="36951"/>
                  </a:lnTo>
                  <a:cubicBezTo>
                    <a:pt x="25773" y="36966"/>
                    <a:pt x="25832" y="36966"/>
                    <a:pt x="25906" y="36966"/>
                  </a:cubicBezTo>
                  <a:lnTo>
                    <a:pt x="25921" y="36966"/>
                  </a:lnTo>
                  <a:cubicBezTo>
                    <a:pt x="26335" y="36951"/>
                    <a:pt x="26645" y="36611"/>
                    <a:pt x="26630" y="36212"/>
                  </a:cubicBezTo>
                  <a:cubicBezTo>
                    <a:pt x="26630" y="36019"/>
                    <a:pt x="26542" y="35842"/>
                    <a:pt x="26423" y="35709"/>
                  </a:cubicBezTo>
                  <a:cubicBezTo>
                    <a:pt x="26408" y="35709"/>
                    <a:pt x="26408" y="35694"/>
                    <a:pt x="26394" y="35694"/>
                  </a:cubicBezTo>
                  <a:cubicBezTo>
                    <a:pt x="26275" y="35590"/>
                    <a:pt x="26142" y="35517"/>
                    <a:pt x="25994" y="35502"/>
                  </a:cubicBezTo>
                  <a:lnTo>
                    <a:pt x="25994" y="33447"/>
                  </a:lnTo>
                  <a:lnTo>
                    <a:pt x="27281" y="32145"/>
                  </a:lnTo>
                  <a:close/>
                  <a:moveTo>
                    <a:pt x="60106" y="0"/>
                  </a:moveTo>
                  <a:cubicBezTo>
                    <a:pt x="60091" y="0"/>
                    <a:pt x="60077" y="15"/>
                    <a:pt x="60077" y="15"/>
                  </a:cubicBezTo>
                  <a:cubicBezTo>
                    <a:pt x="59870" y="15"/>
                    <a:pt x="59692" y="104"/>
                    <a:pt x="59559" y="251"/>
                  </a:cubicBezTo>
                  <a:cubicBezTo>
                    <a:pt x="59426" y="385"/>
                    <a:pt x="59352" y="577"/>
                    <a:pt x="59367" y="769"/>
                  </a:cubicBezTo>
                  <a:cubicBezTo>
                    <a:pt x="59367" y="917"/>
                    <a:pt x="59411" y="1065"/>
                    <a:pt x="59500" y="1168"/>
                  </a:cubicBezTo>
                  <a:lnTo>
                    <a:pt x="56720" y="3948"/>
                  </a:lnTo>
                  <a:lnTo>
                    <a:pt x="47804" y="3948"/>
                  </a:lnTo>
                  <a:lnTo>
                    <a:pt x="43220" y="8532"/>
                  </a:lnTo>
                  <a:lnTo>
                    <a:pt x="43220" y="19429"/>
                  </a:lnTo>
                  <a:lnTo>
                    <a:pt x="39213" y="23421"/>
                  </a:lnTo>
                  <a:lnTo>
                    <a:pt x="34156" y="23421"/>
                  </a:lnTo>
                  <a:lnTo>
                    <a:pt x="29942" y="27650"/>
                  </a:lnTo>
                  <a:lnTo>
                    <a:pt x="25906" y="27650"/>
                  </a:lnTo>
                  <a:lnTo>
                    <a:pt x="20893" y="32663"/>
                  </a:lnTo>
                  <a:lnTo>
                    <a:pt x="20893" y="38267"/>
                  </a:lnTo>
                  <a:lnTo>
                    <a:pt x="13116" y="46044"/>
                  </a:lnTo>
                  <a:lnTo>
                    <a:pt x="7719" y="46044"/>
                  </a:lnTo>
                  <a:lnTo>
                    <a:pt x="1198" y="52565"/>
                  </a:lnTo>
                  <a:cubicBezTo>
                    <a:pt x="1079" y="52490"/>
                    <a:pt x="942" y="52452"/>
                    <a:pt x="805" y="52452"/>
                  </a:cubicBezTo>
                  <a:cubicBezTo>
                    <a:pt x="616" y="52452"/>
                    <a:pt x="426" y="52523"/>
                    <a:pt x="281" y="52669"/>
                  </a:cubicBezTo>
                  <a:cubicBezTo>
                    <a:pt x="0" y="52949"/>
                    <a:pt x="0" y="53423"/>
                    <a:pt x="281" y="53704"/>
                  </a:cubicBezTo>
                  <a:cubicBezTo>
                    <a:pt x="429" y="53851"/>
                    <a:pt x="618" y="53925"/>
                    <a:pt x="806" y="53925"/>
                  </a:cubicBezTo>
                  <a:cubicBezTo>
                    <a:pt x="995" y="53925"/>
                    <a:pt x="1183" y="53851"/>
                    <a:pt x="1331" y="53704"/>
                  </a:cubicBezTo>
                  <a:cubicBezTo>
                    <a:pt x="1597" y="53437"/>
                    <a:pt x="1612" y="52994"/>
                    <a:pt x="1361" y="52713"/>
                  </a:cubicBezTo>
                  <a:lnTo>
                    <a:pt x="7807" y="46266"/>
                  </a:lnTo>
                  <a:lnTo>
                    <a:pt x="13204" y="46266"/>
                  </a:lnTo>
                  <a:lnTo>
                    <a:pt x="21115" y="38356"/>
                  </a:lnTo>
                  <a:lnTo>
                    <a:pt x="21115" y="32752"/>
                  </a:lnTo>
                  <a:lnTo>
                    <a:pt x="25994" y="27872"/>
                  </a:lnTo>
                  <a:lnTo>
                    <a:pt x="29721" y="27872"/>
                  </a:lnTo>
                  <a:lnTo>
                    <a:pt x="27355" y="30238"/>
                  </a:lnTo>
                  <a:lnTo>
                    <a:pt x="25891" y="30238"/>
                  </a:lnTo>
                  <a:lnTo>
                    <a:pt x="23333" y="32781"/>
                  </a:lnTo>
                  <a:lnTo>
                    <a:pt x="23333" y="38119"/>
                  </a:lnTo>
                  <a:lnTo>
                    <a:pt x="18601" y="42851"/>
                  </a:lnTo>
                  <a:lnTo>
                    <a:pt x="15674" y="45837"/>
                  </a:lnTo>
                  <a:lnTo>
                    <a:pt x="15644" y="45867"/>
                  </a:lnTo>
                  <a:lnTo>
                    <a:pt x="15644" y="48661"/>
                  </a:lnTo>
                  <a:lnTo>
                    <a:pt x="12864" y="51441"/>
                  </a:lnTo>
                  <a:lnTo>
                    <a:pt x="8029" y="51441"/>
                  </a:lnTo>
                  <a:lnTo>
                    <a:pt x="4022" y="55448"/>
                  </a:lnTo>
                  <a:cubicBezTo>
                    <a:pt x="3883" y="55330"/>
                    <a:pt x="3713" y="55270"/>
                    <a:pt x="3544" y="55270"/>
                  </a:cubicBezTo>
                  <a:cubicBezTo>
                    <a:pt x="3354" y="55270"/>
                    <a:pt x="3165" y="55344"/>
                    <a:pt x="3017" y="55493"/>
                  </a:cubicBezTo>
                  <a:cubicBezTo>
                    <a:pt x="2736" y="55774"/>
                    <a:pt x="2736" y="56247"/>
                    <a:pt x="3017" y="56528"/>
                  </a:cubicBezTo>
                  <a:cubicBezTo>
                    <a:pt x="3165" y="56676"/>
                    <a:pt x="3357" y="56750"/>
                    <a:pt x="3547" y="56750"/>
                  </a:cubicBezTo>
                  <a:cubicBezTo>
                    <a:pt x="3738" y="56750"/>
                    <a:pt x="3926" y="56676"/>
                    <a:pt x="4067" y="56528"/>
                  </a:cubicBezTo>
                  <a:cubicBezTo>
                    <a:pt x="4318" y="56276"/>
                    <a:pt x="4347" y="55892"/>
                    <a:pt x="4170" y="55611"/>
                  </a:cubicBezTo>
                  <a:lnTo>
                    <a:pt x="8118" y="51663"/>
                  </a:lnTo>
                  <a:lnTo>
                    <a:pt x="12953" y="51663"/>
                  </a:lnTo>
                  <a:lnTo>
                    <a:pt x="15866" y="48750"/>
                  </a:lnTo>
                  <a:lnTo>
                    <a:pt x="15866" y="45956"/>
                  </a:lnTo>
                  <a:lnTo>
                    <a:pt x="18749" y="43013"/>
                  </a:lnTo>
                  <a:lnTo>
                    <a:pt x="23555" y="38208"/>
                  </a:lnTo>
                  <a:lnTo>
                    <a:pt x="23555" y="32870"/>
                  </a:lnTo>
                  <a:lnTo>
                    <a:pt x="25980" y="30460"/>
                  </a:lnTo>
                  <a:lnTo>
                    <a:pt x="27133" y="30460"/>
                  </a:lnTo>
                  <a:lnTo>
                    <a:pt x="25492" y="32086"/>
                  </a:lnTo>
                  <a:lnTo>
                    <a:pt x="25492" y="35620"/>
                  </a:lnTo>
                  <a:cubicBezTo>
                    <a:pt x="25285" y="35753"/>
                    <a:pt x="25152" y="35990"/>
                    <a:pt x="25152" y="36256"/>
                  </a:cubicBezTo>
                  <a:cubicBezTo>
                    <a:pt x="25166" y="36507"/>
                    <a:pt x="25299" y="36729"/>
                    <a:pt x="25492" y="36847"/>
                  </a:cubicBezTo>
                  <a:lnTo>
                    <a:pt x="25492" y="38503"/>
                  </a:lnTo>
                  <a:cubicBezTo>
                    <a:pt x="25388" y="38548"/>
                    <a:pt x="25285" y="38607"/>
                    <a:pt x="25211" y="38681"/>
                  </a:cubicBezTo>
                  <a:cubicBezTo>
                    <a:pt x="25122" y="38770"/>
                    <a:pt x="25063" y="38858"/>
                    <a:pt x="25033" y="38962"/>
                  </a:cubicBezTo>
                  <a:lnTo>
                    <a:pt x="18128" y="45867"/>
                  </a:lnTo>
                  <a:lnTo>
                    <a:pt x="18128" y="51131"/>
                  </a:lnTo>
                  <a:lnTo>
                    <a:pt x="13042" y="56217"/>
                  </a:lnTo>
                  <a:lnTo>
                    <a:pt x="8739" y="56217"/>
                  </a:lnTo>
                  <a:cubicBezTo>
                    <a:pt x="8709" y="56069"/>
                    <a:pt x="8650" y="55922"/>
                    <a:pt x="8532" y="55803"/>
                  </a:cubicBezTo>
                  <a:cubicBezTo>
                    <a:pt x="8384" y="55663"/>
                    <a:pt x="8196" y="55593"/>
                    <a:pt x="8007" y="55593"/>
                  </a:cubicBezTo>
                  <a:cubicBezTo>
                    <a:pt x="7819" y="55593"/>
                    <a:pt x="7630" y="55663"/>
                    <a:pt x="7482" y="55803"/>
                  </a:cubicBezTo>
                  <a:cubicBezTo>
                    <a:pt x="7201" y="56099"/>
                    <a:pt x="7201" y="56572"/>
                    <a:pt x="7482" y="56853"/>
                  </a:cubicBezTo>
                  <a:cubicBezTo>
                    <a:pt x="7630" y="57001"/>
                    <a:pt x="7819" y="57075"/>
                    <a:pt x="8007" y="57075"/>
                  </a:cubicBezTo>
                  <a:cubicBezTo>
                    <a:pt x="8196" y="57075"/>
                    <a:pt x="8384" y="57001"/>
                    <a:pt x="8532" y="56853"/>
                  </a:cubicBezTo>
                  <a:cubicBezTo>
                    <a:pt x="8650" y="56735"/>
                    <a:pt x="8709" y="56587"/>
                    <a:pt x="8739" y="56439"/>
                  </a:cubicBezTo>
                  <a:lnTo>
                    <a:pt x="13145" y="56439"/>
                  </a:lnTo>
                  <a:lnTo>
                    <a:pt x="18350" y="51234"/>
                  </a:lnTo>
                  <a:lnTo>
                    <a:pt x="18350" y="45956"/>
                  </a:lnTo>
                  <a:lnTo>
                    <a:pt x="25004" y="39302"/>
                  </a:lnTo>
                  <a:cubicBezTo>
                    <a:pt x="25019" y="39464"/>
                    <a:pt x="25092" y="39612"/>
                    <a:pt x="25211" y="39731"/>
                  </a:cubicBezTo>
                  <a:cubicBezTo>
                    <a:pt x="25351" y="39871"/>
                    <a:pt x="25540" y="39941"/>
                    <a:pt x="25728" y="39941"/>
                  </a:cubicBezTo>
                  <a:cubicBezTo>
                    <a:pt x="25917" y="39941"/>
                    <a:pt x="26105" y="39871"/>
                    <a:pt x="26246" y="39731"/>
                  </a:cubicBezTo>
                  <a:cubicBezTo>
                    <a:pt x="26542" y="39435"/>
                    <a:pt x="26542" y="38977"/>
                    <a:pt x="26246" y="38681"/>
                  </a:cubicBezTo>
                  <a:cubicBezTo>
                    <a:pt x="26128" y="38563"/>
                    <a:pt x="25980" y="38503"/>
                    <a:pt x="25832" y="38474"/>
                  </a:cubicBezTo>
                  <a:lnTo>
                    <a:pt x="25950" y="38356"/>
                  </a:lnTo>
                  <a:lnTo>
                    <a:pt x="27059" y="38356"/>
                  </a:lnTo>
                  <a:cubicBezTo>
                    <a:pt x="27044" y="38548"/>
                    <a:pt x="27118" y="38740"/>
                    <a:pt x="27266" y="38888"/>
                  </a:cubicBezTo>
                  <a:cubicBezTo>
                    <a:pt x="27414" y="39036"/>
                    <a:pt x="27602" y="39110"/>
                    <a:pt x="27791" y="39110"/>
                  </a:cubicBezTo>
                  <a:cubicBezTo>
                    <a:pt x="27979" y="39110"/>
                    <a:pt x="28168" y="39036"/>
                    <a:pt x="28316" y="38888"/>
                  </a:cubicBezTo>
                  <a:cubicBezTo>
                    <a:pt x="28464" y="38740"/>
                    <a:pt x="28523" y="38548"/>
                    <a:pt x="28523" y="38356"/>
                  </a:cubicBezTo>
                  <a:lnTo>
                    <a:pt x="30194" y="38356"/>
                  </a:lnTo>
                  <a:lnTo>
                    <a:pt x="28419" y="40130"/>
                  </a:lnTo>
                  <a:lnTo>
                    <a:pt x="26261" y="40130"/>
                  </a:lnTo>
                  <a:lnTo>
                    <a:pt x="19829" y="46562"/>
                  </a:lnTo>
                  <a:lnTo>
                    <a:pt x="19829" y="49652"/>
                  </a:lnTo>
                  <a:cubicBezTo>
                    <a:pt x="19710" y="49682"/>
                    <a:pt x="19607" y="49741"/>
                    <a:pt x="19518" y="49830"/>
                  </a:cubicBezTo>
                  <a:cubicBezTo>
                    <a:pt x="19222" y="50125"/>
                    <a:pt x="19222" y="50598"/>
                    <a:pt x="19518" y="50879"/>
                  </a:cubicBezTo>
                  <a:cubicBezTo>
                    <a:pt x="19659" y="51027"/>
                    <a:pt x="19847" y="51101"/>
                    <a:pt x="20036" y="51101"/>
                  </a:cubicBezTo>
                  <a:cubicBezTo>
                    <a:pt x="20224" y="51101"/>
                    <a:pt x="20413" y="51027"/>
                    <a:pt x="20553" y="50879"/>
                  </a:cubicBezTo>
                  <a:cubicBezTo>
                    <a:pt x="20849" y="50598"/>
                    <a:pt x="20849" y="50125"/>
                    <a:pt x="20553" y="49830"/>
                  </a:cubicBezTo>
                  <a:cubicBezTo>
                    <a:pt x="20420" y="49697"/>
                    <a:pt x="20228" y="49623"/>
                    <a:pt x="20050" y="49623"/>
                  </a:cubicBezTo>
                  <a:lnTo>
                    <a:pt x="20050" y="46651"/>
                  </a:lnTo>
                  <a:lnTo>
                    <a:pt x="26349" y="40352"/>
                  </a:lnTo>
                  <a:lnTo>
                    <a:pt x="28198" y="40352"/>
                  </a:lnTo>
                  <a:lnTo>
                    <a:pt x="27680" y="40869"/>
                  </a:lnTo>
                  <a:cubicBezTo>
                    <a:pt x="27568" y="40804"/>
                    <a:pt x="27444" y="40772"/>
                    <a:pt x="27320" y="40772"/>
                  </a:cubicBezTo>
                  <a:cubicBezTo>
                    <a:pt x="27133" y="40772"/>
                    <a:pt x="26944" y="40845"/>
                    <a:pt x="26793" y="40987"/>
                  </a:cubicBezTo>
                  <a:cubicBezTo>
                    <a:pt x="26512" y="41283"/>
                    <a:pt x="26512" y="41742"/>
                    <a:pt x="26793" y="42037"/>
                  </a:cubicBezTo>
                  <a:cubicBezTo>
                    <a:pt x="26941" y="42178"/>
                    <a:pt x="27129" y="42248"/>
                    <a:pt x="27318" y="42248"/>
                  </a:cubicBezTo>
                  <a:cubicBezTo>
                    <a:pt x="27506" y="42248"/>
                    <a:pt x="27695" y="42178"/>
                    <a:pt x="27843" y="42037"/>
                  </a:cubicBezTo>
                  <a:cubicBezTo>
                    <a:pt x="28124" y="41756"/>
                    <a:pt x="28124" y="41298"/>
                    <a:pt x="27857" y="41002"/>
                  </a:cubicBezTo>
                  <a:lnTo>
                    <a:pt x="28508" y="40352"/>
                  </a:lnTo>
                  <a:lnTo>
                    <a:pt x="30046" y="40352"/>
                  </a:lnTo>
                  <a:lnTo>
                    <a:pt x="30046" y="43265"/>
                  </a:lnTo>
                  <a:cubicBezTo>
                    <a:pt x="29883" y="43265"/>
                    <a:pt x="29706" y="43338"/>
                    <a:pt x="29573" y="43472"/>
                  </a:cubicBezTo>
                  <a:cubicBezTo>
                    <a:pt x="29395" y="43649"/>
                    <a:pt x="29321" y="43900"/>
                    <a:pt x="29366" y="44122"/>
                  </a:cubicBezTo>
                  <a:lnTo>
                    <a:pt x="23836" y="49652"/>
                  </a:lnTo>
                  <a:cubicBezTo>
                    <a:pt x="23711" y="49560"/>
                    <a:pt x="23563" y="49515"/>
                    <a:pt x="23414" y="49515"/>
                  </a:cubicBezTo>
                  <a:cubicBezTo>
                    <a:pt x="23227" y="49515"/>
                    <a:pt x="23037" y="49586"/>
                    <a:pt x="22889" y="49726"/>
                  </a:cubicBezTo>
                  <a:cubicBezTo>
                    <a:pt x="22608" y="50022"/>
                    <a:pt x="22608" y="50480"/>
                    <a:pt x="22889" y="50776"/>
                  </a:cubicBezTo>
                  <a:cubicBezTo>
                    <a:pt x="23037" y="50916"/>
                    <a:pt x="23229" y="50987"/>
                    <a:pt x="23420" y="50987"/>
                  </a:cubicBezTo>
                  <a:cubicBezTo>
                    <a:pt x="23610" y="50987"/>
                    <a:pt x="23799" y="50916"/>
                    <a:pt x="23939" y="50776"/>
                  </a:cubicBezTo>
                  <a:cubicBezTo>
                    <a:pt x="24205" y="50510"/>
                    <a:pt x="24220" y="50096"/>
                    <a:pt x="23998" y="49800"/>
                  </a:cubicBezTo>
                  <a:lnTo>
                    <a:pt x="29454" y="44359"/>
                  </a:lnTo>
                  <a:cubicBezTo>
                    <a:pt x="29484" y="44418"/>
                    <a:pt x="29514" y="44462"/>
                    <a:pt x="29573" y="44521"/>
                  </a:cubicBezTo>
                  <a:cubicBezTo>
                    <a:pt x="29713" y="44662"/>
                    <a:pt x="29902" y="44732"/>
                    <a:pt x="30090" y="44732"/>
                  </a:cubicBezTo>
                  <a:cubicBezTo>
                    <a:pt x="30279" y="44732"/>
                    <a:pt x="30467" y="44662"/>
                    <a:pt x="30608" y="44521"/>
                  </a:cubicBezTo>
                  <a:cubicBezTo>
                    <a:pt x="30874" y="44255"/>
                    <a:pt x="30889" y="43826"/>
                    <a:pt x="30667" y="43531"/>
                  </a:cubicBezTo>
                  <a:lnTo>
                    <a:pt x="38193" y="36005"/>
                  </a:lnTo>
                  <a:lnTo>
                    <a:pt x="43413" y="36005"/>
                  </a:lnTo>
                  <a:lnTo>
                    <a:pt x="48617" y="30785"/>
                  </a:lnTo>
                  <a:lnTo>
                    <a:pt x="48617" y="28878"/>
                  </a:lnTo>
                  <a:cubicBezTo>
                    <a:pt x="48750" y="28848"/>
                    <a:pt x="48854" y="28789"/>
                    <a:pt x="48957" y="28685"/>
                  </a:cubicBezTo>
                  <a:cubicBezTo>
                    <a:pt x="49238" y="28404"/>
                    <a:pt x="49238" y="27931"/>
                    <a:pt x="48957" y="27650"/>
                  </a:cubicBezTo>
                  <a:cubicBezTo>
                    <a:pt x="48810" y="27502"/>
                    <a:pt x="48621" y="27429"/>
                    <a:pt x="48432" y="27429"/>
                  </a:cubicBezTo>
                  <a:cubicBezTo>
                    <a:pt x="48244" y="27429"/>
                    <a:pt x="48055" y="27502"/>
                    <a:pt x="47908" y="27650"/>
                  </a:cubicBezTo>
                  <a:cubicBezTo>
                    <a:pt x="47627" y="27931"/>
                    <a:pt x="47627" y="28404"/>
                    <a:pt x="47908" y="28685"/>
                  </a:cubicBezTo>
                  <a:cubicBezTo>
                    <a:pt x="48041" y="28818"/>
                    <a:pt x="48218" y="28892"/>
                    <a:pt x="48396" y="28907"/>
                  </a:cubicBezTo>
                  <a:lnTo>
                    <a:pt x="48396" y="30696"/>
                  </a:lnTo>
                  <a:lnTo>
                    <a:pt x="43324" y="35783"/>
                  </a:lnTo>
                  <a:lnTo>
                    <a:pt x="38104" y="35783"/>
                  </a:lnTo>
                  <a:lnTo>
                    <a:pt x="30504" y="43383"/>
                  </a:lnTo>
                  <a:cubicBezTo>
                    <a:pt x="30430" y="43338"/>
                    <a:pt x="30356" y="43309"/>
                    <a:pt x="30268" y="43279"/>
                  </a:cubicBezTo>
                  <a:lnTo>
                    <a:pt x="30268" y="40130"/>
                  </a:lnTo>
                  <a:lnTo>
                    <a:pt x="28730" y="40130"/>
                  </a:lnTo>
                  <a:lnTo>
                    <a:pt x="30504" y="38356"/>
                  </a:lnTo>
                  <a:lnTo>
                    <a:pt x="31184" y="38356"/>
                  </a:lnTo>
                  <a:lnTo>
                    <a:pt x="34896" y="34644"/>
                  </a:lnTo>
                  <a:cubicBezTo>
                    <a:pt x="34984" y="34674"/>
                    <a:pt x="35073" y="34689"/>
                    <a:pt x="35162" y="34689"/>
                  </a:cubicBezTo>
                  <a:cubicBezTo>
                    <a:pt x="35369" y="34689"/>
                    <a:pt x="35546" y="34600"/>
                    <a:pt x="35679" y="34452"/>
                  </a:cubicBezTo>
                  <a:cubicBezTo>
                    <a:pt x="35812" y="34304"/>
                    <a:pt x="35886" y="34127"/>
                    <a:pt x="35872" y="33920"/>
                  </a:cubicBezTo>
                  <a:cubicBezTo>
                    <a:pt x="35872" y="33846"/>
                    <a:pt x="35857" y="33787"/>
                    <a:pt x="35842" y="33713"/>
                  </a:cubicBezTo>
                  <a:lnTo>
                    <a:pt x="35842" y="33713"/>
                  </a:lnTo>
                  <a:cubicBezTo>
                    <a:pt x="35961" y="33792"/>
                    <a:pt x="36105" y="33848"/>
                    <a:pt x="36250" y="33848"/>
                  </a:cubicBezTo>
                  <a:cubicBezTo>
                    <a:pt x="36267" y="33848"/>
                    <a:pt x="36284" y="33847"/>
                    <a:pt x="36300" y="33846"/>
                  </a:cubicBezTo>
                  <a:cubicBezTo>
                    <a:pt x="36507" y="33846"/>
                    <a:pt x="36685" y="33757"/>
                    <a:pt x="36818" y="33609"/>
                  </a:cubicBezTo>
                  <a:cubicBezTo>
                    <a:pt x="36951" y="33476"/>
                    <a:pt x="37025" y="33284"/>
                    <a:pt x="37010" y="33092"/>
                  </a:cubicBezTo>
                  <a:cubicBezTo>
                    <a:pt x="37010" y="32899"/>
                    <a:pt x="36936" y="32722"/>
                    <a:pt x="36803" y="32589"/>
                  </a:cubicBezTo>
                  <a:cubicBezTo>
                    <a:pt x="36788" y="32589"/>
                    <a:pt x="36788" y="32574"/>
                    <a:pt x="36774" y="32574"/>
                  </a:cubicBezTo>
                  <a:cubicBezTo>
                    <a:pt x="36759" y="32559"/>
                    <a:pt x="36744" y="32545"/>
                    <a:pt x="36714" y="32530"/>
                  </a:cubicBezTo>
                  <a:lnTo>
                    <a:pt x="37838" y="31406"/>
                  </a:lnTo>
                  <a:cubicBezTo>
                    <a:pt x="37986" y="31495"/>
                    <a:pt x="38134" y="31554"/>
                    <a:pt x="38311" y="31554"/>
                  </a:cubicBezTo>
                  <a:cubicBezTo>
                    <a:pt x="38504" y="31539"/>
                    <a:pt x="38696" y="31450"/>
                    <a:pt x="38829" y="31317"/>
                  </a:cubicBezTo>
                  <a:cubicBezTo>
                    <a:pt x="38932" y="31199"/>
                    <a:pt x="38992" y="31066"/>
                    <a:pt x="39006" y="30918"/>
                  </a:cubicBezTo>
                  <a:lnTo>
                    <a:pt x="45143" y="30918"/>
                  </a:lnTo>
                  <a:cubicBezTo>
                    <a:pt x="45215" y="31264"/>
                    <a:pt x="45511" y="31525"/>
                    <a:pt x="45867" y="31525"/>
                  </a:cubicBezTo>
                  <a:cubicBezTo>
                    <a:pt x="45877" y="31525"/>
                    <a:pt x="45887" y="31525"/>
                    <a:pt x="45897" y="31524"/>
                  </a:cubicBezTo>
                  <a:cubicBezTo>
                    <a:pt x="46311" y="31510"/>
                    <a:pt x="46621" y="31169"/>
                    <a:pt x="46606" y="30755"/>
                  </a:cubicBezTo>
                  <a:cubicBezTo>
                    <a:pt x="46606" y="30563"/>
                    <a:pt x="46518" y="30386"/>
                    <a:pt x="46399" y="30267"/>
                  </a:cubicBezTo>
                  <a:cubicBezTo>
                    <a:pt x="46252" y="30120"/>
                    <a:pt x="46059" y="30046"/>
                    <a:pt x="45838" y="30046"/>
                  </a:cubicBezTo>
                  <a:cubicBezTo>
                    <a:pt x="45483" y="30060"/>
                    <a:pt x="45187" y="30341"/>
                    <a:pt x="45143" y="30696"/>
                  </a:cubicBezTo>
                  <a:lnTo>
                    <a:pt x="39006" y="30696"/>
                  </a:lnTo>
                  <a:cubicBezTo>
                    <a:pt x="38977" y="30548"/>
                    <a:pt x="38918" y="30401"/>
                    <a:pt x="38799" y="30282"/>
                  </a:cubicBezTo>
                  <a:cubicBezTo>
                    <a:pt x="38799" y="30282"/>
                    <a:pt x="38784" y="30282"/>
                    <a:pt x="38784" y="30267"/>
                  </a:cubicBezTo>
                  <a:cubicBezTo>
                    <a:pt x="38666" y="30164"/>
                    <a:pt x="38533" y="30105"/>
                    <a:pt x="38370" y="30075"/>
                  </a:cubicBezTo>
                  <a:lnTo>
                    <a:pt x="39021" y="29439"/>
                  </a:lnTo>
                  <a:cubicBezTo>
                    <a:pt x="39124" y="29504"/>
                    <a:pt x="39250" y="29546"/>
                    <a:pt x="39378" y="29546"/>
                  </a:cubicBezTo>
                  <a:cubicBezTo>
                    <a:pt x="39397" y="29546"/>
                    <a:pt x="39416" y="29545"/>
                    <a:pt x="39435" y="29543"/>
                  </a:cubicBezTo>
                  <a:cubicBezTo>
                    <a:pt x="39627" y="29543"/>
                    <a:pt x="39805" y="29454"/>
                    <a:pt x="39938" y="29306"/>
                  </a:cubicBezTo>
                  <a:cubicBezTo>
                    <a:pt x="40071" y="29173"/>
                    <a:pt x="40145" y="28981"/>
                    <a:pt x="40145" y="28789"/>
                  </a:cubicBezTo>
                  <a:cubicBezTo>
                    <a:pt x="40130" y="28597"/>
                    <a:pt x="40056" y="28434"/>
                    <a:pt x="39938" y="28316"/>
                  </a:cubicBezTo>
                  <a:lnTo>
                    <a:pt x="43427" y="28153"/>
                  </a:lnTo>
                  <a:lnTo>
                    <a:pt x="43472" y="28153"/>
                  </a:lnTo>
                  <a:lnTo>
                    <a:pt x="45364" y="26260"/>
                  </a:lnTo>
                  <a:cubicBezTo>
                    <a:pt x="45489" y="26352"/>
                    <a:pt x="45640" y="26398"/>
                    <a:pt x="45791" y="26398"/>
                  </a:cubicBezTo>
                  <a:cubicBezTo>
                    <a:pt x="45981" y="26398"/>
                    <a:pt x="46171" y="26326"/>
                    <a:pt x="46311" y="26186"/>
                  </a:cubicBezTo>
                  <a:cubicBezTo>
                    <a:pt x="46592" y="25906"/>
                    <a:pt x="46592" y="25432"/>
                    <a:pt x="46311" y="25137"/>
                  </a:cubicBezTo>
                  <a:cubicBezTo>
                    <a:pt x="46163" y="24996"/>
                    <a:pt x="45974" y="24926"/>
                    <a:pt x="45786" y="24926"/>
                  </a:cubicBezTo>
                  <a:cubicBezTo>
                    <a:pt x="45597" y="24926"/>
                    <a:pt x="45409" y="24996"/>
                    <a:pt x="45261" y="25137"/>
                  </a:cubicBezTo>
                  <a:cubicBezTo>
                    <a:pt x="44995" y="25403"/>
                    <a:pt x="44980" y="25817"/>
                    <a:pt x="45202" y="26113"/>
                  </a:cubicBezTo>
                  <a:lnTo>
                    <a:pt x="43383" y="27946"/>
                  </a:lnTo>
                  <a:lnTo>
                    <a:pt x="39598" y="28109"/>
                  </a:lnTo>
                  <a:cubicBezTo>
                    <a:pt x="39544" y="28087"/>
                    <a:pt x="39489" y="28073"/>
                    <a:pt x="39435" y="28073"/>
                  </a:cubicBezTo>
                  <a:cubicBezTo>
                    <a:pt x="39416" y="28073"/>
                    <a:pt x="39396" y="28075"/>
                    <a:pt x="39376" y="28079"/>
                  </a:cubicBezTo>
                  <a:cubicBezTo>
                    <a:pt x="39287" y="28079"/>
                    <a:pt x="39213" y="28094"/>
                    <a:pt x="39139" y="28123"/>
                  </a:cubicBezTo>
                  <a:lnTo>
                    <a:pt x="37749" y="28183"/>
                  </a:lnTo>
                  <a:lnTo>
                    <a:pt x="37705" y="28183"/>
                  </a:lnTo>
                  <a:lnTo>
                    <a:pt x="37602" y="28286"/>
                  </a:lnTo>
                  <a:cubicBezTo>
                    <a:pt x="37498" y="28242"/>
                    <a:pt x="37395" y="28212"/>
                    <a:pt x="37276" y="28212"/>
                  </a:cubicBezTo>
                  <a:cubicBezTo>
                    <a:pt x="37069" y="28227"/>
                    <a:pt x="36892" y="28301"/>
                    <a:pt x="36759" y="28449"/>
                  </a:cubicBezTo>
                  <a:cubicBezTo>
                    <a:pt x="36626" y="28597"/>
                    <a:pt x="36552" y="28789"/>
                    <a:pt x="36567" y="28981"/>
                  </a:cubicBezTo>
                  <a:cubicBezTo>
                    <a:pt x="36567" y="29085"/>
                    <a:pt x="36581" y="29173"/>
                    <a:pt x="36626" y="29262"/>
                  </a:cubicBezTo>
                  <a:lnTo>
                    <a:pt x="33964" y="31924"/>
                  </a:lnTo>
                  <a:lnTo>
                    <a:pt x="31539" y="31924"/>
                  </a:lnTo>
                  <a:lnTo>
                    <a:pt x="33003" y="30460"/>
                  </a:lnTo>
                  <a:lnTo>
                    <a:pt x="33728" y="30460"/>
                  </a:lnTo>
                  <a:lnTo>
                    <a:pt x="35842" y="28345"/>
                  </a:lnTo>
                  <a:cubicBezTo>
                    <a:pt x="35975" y="28434"/>
                    <a:pt x="36138" y="28493"/>
                    <a:pt x="36300" y="28493"/>
                  </a:cubicBezTo>
                  <a:cubicBezTo>
                    <a:pt x="36507" y="28478"/>
                    <a:pt x="36685" y="28390"/>
                    <a:pt x="36818" y="28257"/>
                  </a:cubicBezTo>
                  <a:cubicBezTo>
                    <a:pt x="36951" y="28109"/>
                    <a:pt x="37025" y="27916"/>
                    <a:pt x="37010" y="27724"/>
                  </a:cubicBezTo>
                  <a:cubicBezTo>
                    <a:pt x="37010" y="27576"/>
                    <a:pt x="36966" y="27443"/>
                    <a:pt x="36877" y="27325"/>
                  </a:cubicBezTo>
                  <a:cubicBezTo>
                    <a:pt x="36907" y="27251"/>
                    <a:pt x="36921" y="27177"/>
                    <a:pt x="36921" y="27088"/>
                  </a:cubicBezTo>
                  <a:lnTo>
                    <a:pt x="41904" y="27015"/>
                  </a:lnTo>
                  <a:lnTo>
                    <a:pt x="45778" y="23141"/>
                  </a:lnTo>
                  <a:cubicBezTo>
                    <a:pt x="45898" y="23233"/>
                    <a:pt x="46041" y="23291"/>
                    <a:pt x="46198" y="23291"/>
                  </a:cubicBezTo>
                  <a:cubicBezTo>
                    <a:pt x="46215" y="23291"/>
                    <a:pt x="46233" y="23290"/>
                    <a:pt x="46252" y="23288"/>
                  </a:cubicBezTo>
                  <a:cubicBezTo>
                    <a:pt x="46459" y="23288"/>
                    <a:pt x="46636" y="23200"/>
                    <a:pt x="46769" y="23052"/>
                  </a:cubicBezTo>
                  <a:cubicBezTo>
                    <a:pt x="46902" y="22904"/>
                    <a:pt x="46976" y="22727"/>
                    <a:pt x="46961" y="22519"/>
                  </a:cubicBezTo>
                  <a:cubicBezTo>
                    <a:pt x="46961" y="22342"/>
                    <a:pt x="46887" y="22165"/>
                    <a:pt x="46754" y="22032"/>
                  </a:cubicBezTo>
                  <a:cubicBezTo>
                    <a:pt x="46739" y="22017"/>
                    <a:pt x="46739" y="22017"/>
                    <a:pt x="46725" y="22002"/>
                  </a:cubicBezTo>
                  <a:cubicBezTo>
                    <a:pt x="46577" y="21869"/>
                    <a:pt x="46399" y="21810"/>
                    <a:pt x="46192" y="21810"/>
                  </a:cubicBezTo>
                  <a:cubicBezTo>
                    <a:pt x="45793" y="21825"/>
                    <a:pt x="45468" y="22179"/>
                    <a:pt x="45483" y="22579"/>
                  </a:cubicBezTo>
                  <a:cubicBezTo>
                    <a:pt x="45497" y="22727"/>
                    <a:pt x="45542" y="22874"/>
                    <a:pt x="45631" y="22978"/>
                  </a:cubicBezTo>
                  <a:lnTo>
                    <a:pt x="41816" y="26807"/>
                  </a:lnTo>
                  <a:lnTo>
                    <a:pt x="36907" y="26881"/>
                  </a:lnTo>
                  <a:cubicBezTo>
                    <a:pt x="36877" y="26748"/>
                    <a:pt x="36803" y="26645"/>
                    <a:pt x="36714" y="26541"/>
                  </a:cubicBezTo>
                  <a:cubicBezTo>
                    <a:pt x="36574" y="26401"/>
                    <a:pt x="36385" y="26331"/>
                    <a:pt x="36195" y="26331"/>
                  </a:cubicBezTo>
                  <a:cubicBezTo>
                    <a:pt x="36005" y="26331"/>
                    <a:pt x="35812" y="26401"/>
                    <a:pt x="35665" y="26541"/>
                  </a:cubicBezTo>
                  <a:cubicBezTo>
                    <a:pt x="35413" y="26807"/>
                    <a:pt x="35384" y="27192"/>
                    <a:pt x="35591" y="27488"/>
                  </a:cubicBezTo>
                  <a:cubicBezTo>
                    <a:pt x="35576" y="27517"/>
                    <a:pt x="35561" y="27562"/>
                    <a:pt x="35561" y="27591"/>
                  </a:cubicBezTo>
                  <a:lnTo>
                    <a:pt x="32914" y="30238"/>
                  </a:lnTo>
                  <a:lnTo>
                    <a:pt x="30889" y="30238"/>
                  </a:lnTo>
                  <a:lnTo>
                    <a:pt x="33254" y="27872"/>
                  </a:lnTo>
                  <a:lnTo>
                    <a:pt x="33920" y="27872"/>
                  </a:lnTo>
                  <a:lnTo>
                    <a:pt x="35576" y="26201"/>
                  </a:lnTo>
                  <a:cubicBezTo>
                    <a:pt x="35694" y="26290"/>
                    <a:pt x="35857" y="26334"/>
                    <a:pt x="36019" y="26334"/>
                  </a:cubicBezTo>
                  <a:cubicBezTo>
                    <a:pt x="36389" y="26320"/>
                    <a:pt x="36670" y="26039"/>
                    <a:pt x="36714" y="25684"/>
                  </a:cubicBezTo>
                  <a:lnTo>
                    <a:pt x="40677" y="25684"/>
                  </a:lnTo>
                  <a:lnTo>
                    <a:pt x="46000" y="20361"/>
                  </a:lnTo>
                  <a:lnTo>
                    <a:pt x="46000" y="9641"/>
                  </a:lnTo>
                  <a:lnTo>
                    <a:pt x="48410" y="7231"/>
                  </a:lnTo>
                  <a:cubicBezTo>
                    <a:pt x="48542" y="7322"/>
                    <a:pt x="48693" y="7368"/>
                    <a:pt x="48844" y="7368"/>
                  </a:cubicBezTo>
                  <a:cubicBezTo>
                    <a:pt x="49034" y="7368"/>
                    <a:pt x="49223" y="7296"/>
                    <a:pt x="49371" y="7157"/>
                  </a:cubicBezTo>
                  <a:cubicBezTo>
                    <a:pt x="49652" y="6861"/>
                    <a:pt x="49652" y="6403"/>
                    <a:pt x="49371" y="6107"/>
                  </a:cubicBezTo>
                  <a:cubicBezTo>
                    <a:pt x="49224" y="5966"/>
                    <a:pt x="49031" y="5896"/>
                    <a:pt x="48841" y="5896"/>
                  </a:cubicBezTo>
                  <a:cubicBezTo>
                    <a:pt x="48651" y="5896"/>
                    <a:pt x="48462" y="5966"/>
                    <a:pt x="48322" y="6107"/>
                  </a:cubicBezTo>
                  <a:cubicBezTo>
                    <a:pt x="48055" y="6373"/>
                    <a:pt x="48041" y="6787"/>
                    <a:pt x="48262" y="7068"/>
                  </a:cubicBezTo>
                  <a:lnTo>
                    <a:pt x="45778" y="9552"/>
                  </a:lnTo>
                  <a:lnTo>
                    <a:pt x="45778" y="20272"/>
                  </a:lnTo>
                  <a:lnTo>
                    <a:pt x="40588" y="25462"/>
                  </a:lnTo>
                  <a:lnTo>
                    <a:pt x="36714" y="25462"/>
                  </a:lnTo>
                  <a:cubicBezTo>
                    <a:pt x="36685" y="25314"/>
                    <a:pt x="36611" y="25181"/>
                    <a:pt x="36507" y="25078"/>
                  </a:cubicBezTo>
                  <a:cubicBezTo>
                    <a:pt x="36360" y="24930"/>
                    <a:pt x="36167" y="24856"/>
                    <a:pt x="35960" y="24856"/>
                  </a:cubicBezTo>
                  <a:cubicBezTo>
                    <a:pt x="35576" y="24871"/>
                    <a:pt x="35265" y="25181"/>
                    <a:pt x="35251" y="25551"/>
                  </a:cubicBezTo>
                  <a:lnTo>
                    <a:pt x="33166" y="27650"/>
                  </a:lnTo>
                  <a:lnTo>
                    <a:pt x="30253" y="27650"/>
                  </a:lnTo>
                  <a:lnTo>
                    <a:pt x="34245" y="23643"/>
                  </a:lnTo>
                  <a:lnTo>
                    <a:pt x="39317" y="23643"/>
                  </a:lnTo>
                  <a:lnTo>
                    <a:pt x="43442" y="19518"/>
                  </a:lnTo>
                  <a:lnTo>
                    <a:pt x="43442" y="8635"/>
                  </a:lnTo>
                  <a:lnTo>
                    <a:pt x="47893" y="4170"/>
                  </a:lnTo>
                  <a:lnTo>
                    <a:pt x="56809" y="4170"/>
                  </a:lnTo>
                  <a:lnTo>
                    <a:pt x="59648" y="1331"/>
                  </a:lnTo>
                  <a:cubicBezTo>
                    <a:pt x="59781" y="1424"/>
                    <a:pt x="59925" y="1481"/>
                    <a:pt x="60082" y="1481"/>
                  </a:cubicBezTo>
                  <a:cubicBezTo>
                    <a:pt x="60100" y="1481"/>
                    <a:pt x="60118" y="1480"/>
                    <a:pt x="60136" y="1479"/>
                  </a:cubicBezTo>
                  <a:cubicBezTo>
                    <a:pt x="60328" y="1479"/>
                    <a:pt x="60505" y="1390"/>
                    <a:pt x="60638" y="1242"/>
                  </a:cubicBezTo>
                  <a:cubicBezTo>
                    <a:pt x="60772" y="1109"/>
                    <a:pt x="60846" y="917"/>
                    <a:pt x="60846" y="725"/>
                  </a:cubicBezTo>
                  <a:cubicBezTo>
                    <a:pt x="60831" y="532"/>
                    <a:pt x="60757" y="355"/>
                    <a:pt x="60624" y="222"/>
                  </a:cubicBezTo>
                  <a:cubicBezTo>
                    <a:pt x="60624" y="222"/>
                    <a:pt x="60609" y="207"/>
                    <a:pt x="60609" y="207"/>
                  </a:cubicBezTo>
                  <a:cubicBezTo>
                    <a:pt x="60461" y="74"/>
                    <a:pt x="60284" y="0"/>
                    <a:pt x="60106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8"/>
          <p:cNvSpPr/>
          <p:nvPr/>
        </p:nvSpPr>
        <p:spPr>
          <a:xfrm>
            <a:off x="282058" y="3499895"/>
            <a:ext cx="391110" cy="392022"/>
          </a:xfrm>
          <a:custGeom>
            <a:rect b="b" l="l" r="r" t="t"/>
            <a:pathLst>
              <a:path extrusionOk="0" h="6448" w="6433">
                <a:moveTo>
                  <a:pt x="5619" y="1"/>
                </a:moveTo>
                <a:cubicBezTo>
                  <a:pt x="5441" y="1"/>
                  <a:pt x="5249" y="74"/>
                  <a:pt x="5101" y="208"/>
                </a:cubicBezTo>
                <a:cubicBezTo>
                  <a:pt x="4835" y="474"/>
                  <a:pt x="4820" y="888"/>
                  <a:pt x="5042" y="1183"/>
                </a:cubicBezTo>
                <a:lnTo>
                  <a:pt x="1139" y="5087"/>
                </a:lnTo>
                <a:cubicBezTo>
                  <a:pt x="1023" y="5010"/>
                  <a:pt x="895" y="4966"/>
                  <a:pt x="766" y="4966"/>
                </a:cubicBezTo>
                <a:cubicBezTo>
                  <a:pt x="747" y="4966"/>
                  <a:pt x="729" y="4967"/>
                  <a:pt x="710" y="4969"/>
                </a:cubicBezTo>
                <a:cubicBezTo>
                  <a:pt x="518" y="4969"/>
                  <a:pt x="325" y="5057"/>
                  <a:pt x="192" y="5205"/>
                </a:cubicBezTo>
                <a:cubicBezTo>
                  <a:pt x="59" y="5353"/>
                  <a:pt x="0" y="5531"/>
                  <a:pt x="0" y="5738"/>
                </a:cubicBezTo>
                <a:cubicBezTo>
                  <a:pt x="15" y="5915"/>
                  <a:pt x="89" y="6092"/>
                  <a:pt x="222" y="6226"/>
                </a:cubicBezTo>
                <a:cubicBezTo>
                  <a:pt x="222" y="6226"/>
                  <a:pt x="237" y="6240"/>
                  <a:pt x="237" y="6240"/>
                </a:cubicBezTo>
                <a:cubicBezTo>
                  <a:pt x="385" y="6373"/>
                  <a:pt x="577" y="6447"/>
                  <a:pt x="769" y="6447"/>
                </a:cubicBezTo>
                <a:cubicBezTo>
                  <a:pt x="961" y="6433"/>
                  <a:pt x="1153" y="6344"/>
                  <a:pt x="1287" y="6211"/>
                </a:cubicBezTo>
                <a:cubicBezTo>
                  <a:pt x="1420" y="6063"/>
                  <a:pt x="1479" y="5871"/>
                  <a:pt x="1479" y="5678"/>
                </a:cubicBezTo>
                <a:cubicBezTo>
                  <a:pt x="1464" y="5516"/>
                  <a:pt x="1405" y="5353"/>
                  <a:pt x="1301" y="5235"/>
                </a:cubicBezTo>
                <a:lnTo>
                  <a:pt x="5190" y="1331"/>
                </a:lnTo>
                <a:cubicBezTo>
                  <a:pt x="5324" y="1425"/>
                  <a:pt x="5479" y="1473"/>
                  <a:pt x="5634" y="1473"/>
                </a:cubicBezTo>
                <a:cubicBezTo>
                  <a:pt x="5820" y="1473"/>
                  <a:pt x="6006" y="1403"/>
                  <a:pt x="6151" y="1257"/>
                </a:cubicBezTo>
                <a:cubicBezTo>
                  <a:pt x="6432" y="976"/>
                  <a:pt x="6432" y="503"/>
                  <a:pt x="6151" y="208"/>
                </a:cubicBezTo>
                <a:cubicBezTo>
                  <a:pt x="6003" y="74"/>
                  <a:pt x="5811" y="1"/>
                  <a:pt x="561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9" name="Google Shape;249;p18"/>
          <p:cNvGrpSpPr/>
          <p:nvPr/>
        </p:nvGrpSpPr>
        <p:grpSpPr>
          <a:xfrm>
            <a:off x="-396668" y="3016263"/>
            <a:ext cx="1086026" cy="1481619"/>
            <a:chOff x="-396668" y="3016263"/>
            <a:chExt cx="1086026" cy="1481619"/>
          </a:xfrm>
        </p:grpSpPr>
        <p:sp>
          <p:nvSpPr>
            <p:cNvPr id="250" name="Google Shape;250;p18"/>
            <p:cNvSpPr/>
            <p:nvPr/>
          </p:nvSpPr>
          <p:spPr>
            <a:xfrm>
              <a:off x="-383171" y="3016263"/>
              <a:ext cx="1072529" cy="1044744"/>
            </a:xfrm>
            <a:custGeom>
              <a:rect b="b" l="l" r="r" t="t"/>
              <a:pathLst>
                <a:path extrusionOk="0" h="17184" w="17641">
                  <a:moveTo>
                    <a:pt x="16857" y="1"/>
                  </a:moveTo>
                  <a:cubicBezTo>
                    <a:pt x="16664" y="15"/>
                    <a:pt x="16487" y="104"/>
                    <a:pt x="16354" y="237"/>
                  </a:cubicBezTo>
                  <a:cubicBezTo>
                    <a:pt x="16221" y="385"/>
                    <a:pt x="16147" y="577"/>
                    <a:pt x="16147" y="769"/>
                  </a:cubicBezTo>
                  <a:cubicBezTo>
                    <a:pt x="16162" y="962"/>
                    <a:pt x="16236" y="1139"/>
                    <a:pt x="16369" y="1272"/>
                  </a:cubicBezTo>
                  <a:cubicBezTo>
                    <a:pt x="16369" y="1272"/>
                    <a:pt x="16383" y="1287"/>
                    <a:pt x="16383" y="1287"/>
                  </a:cubicBezTo>
                  <a:cubicBezTo>
                    <a:pt x="16502" y="1390"/>
                    <a:pt x="16650" y="1464"/>
                    <a:pt x="16812" y="1479"/>
                  </a:cubicBezTo>
                  <a:lnTo>
                    <a:pt x="16812" y="5826"/>
                  </a:lnTo>
                  <a:lnTo>
                    <a:pt x="9064" y="13574"/>
                  </a:lnTo>
                  <a:lnTo>
                    <a:pt x="3416" y="13574"/>
                  </a:lnTo>
                  <a:lnTo>
                    <a:pt x="1154" y="15837"/>
                  </a:lnTo>
                  <a:cubicBezTo>
                    <a:pt x="1050" y="15759"/>
                    <a:pt x="925" y="15715"/>
                    <a:pt x="786" y="15715"/>
                  </a:cubicBezTo>
                  <a:cubicBezTo>
                    <a:pt x="766" y="15715"/>
                    <a:pt x="746" y="15716"/>
                    <a:pt x="725" y="15718"/>
                  </a:cubicBezTo>
                  <a:cubicBezTo>
                    <a:pt x="311" y="15733"/>
                    <a:pt x="0" y="16073"/>
                    <a:pt x="15" y="16472"/>
                  </a:cubicBezTo>
                  <a:cubicBezTo>
                    <a:pt x="15" y="16665"/>
                    <a:pt x="104" y="16842"/>
                    <a:pt x="222" y="16975"/>
                  </a:cubicBezTo>
                  <a:cubicBezTo>
                    <a:pt x="359" y="17098"/>
                    <a:pt x="534" y="17184"/>
                    <a:pt x="736" y="17184"/>
                  </a:cubicBezTo>
                  <a:cubicBezTo>
                    <a:pt x="752" y="17184"/>
                    <a:pt x="768" y="17183"/>
                    <a:pt x="784" y="17182"/>
                  </a:cubicBezTo>
                  <a:cubicBezTo>
                    <a:pt x="1183" y="17167"/>
                    <a:pt x="1509" y="16827"/>
                    <a:pt x="1494" y="16428"/>
                  </a:cubicBezTo>
                  <a:cubicBezTo>
                    <a:pt x="1479" y="16251"/>
                    <a:pt x="1420" y="16103"/>
                    <a:pt x="1316" y="15984"/>
                  </a:cubicBezTo>
                  <a:lnTo>
                    <a:pt x="3505" y="13796"/>
                  </a:lnTo>
                  <a:lnTo>
                    <a:pt x="9153" y="13796"/>
                  </a:lnTo>
                  <a:lnTo>
                    <a:pt x="17034" y="5915"/>
                  </a:lnTo>
                  <a:lnTo>
                    <a:pt x="17034" y="1464"/>
                  </a:lnTo>
                  <a:cubicBezTo>
                    <a:pt x="17182" y="1435"/>
                    <a:pt x="17330" y="1361"/>
                    <a:pt x="17433" y="1243"/>
                  </a:cubicBezTo>
                  <a:cubicBezTo>
                    <a:pt x="17566" y="1095"/>
                    <a:pt x="17640" y="917"/>
                    <a:pt x="17626" y="710"/>
                  </a:cubicBezTo>
                  <a:cubicBezTo>
                    <a:pt x="17626" y="518"/>
                    <a:pt x="17537" y="341"/>
                    <a:pt x="17389" y="208"/>
                  </a:cubicBezTo>
                  <a:cubicBezTo>
                    <a:pt x="17256" y="74"/>
                    <a:pt x="17078" y="1"/>
                    <a:pt x="168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8"/>
            <p:cNvSpPr/>
            <p:nvPr/>
          </p:nvSpPr>
          <p:spPr>
            <a:xfrm>
              <a:off x="-249238" y="3962856"/>
              <a:ext cx="747992" cy="352565"/>
            </a:xfrm>
            <a:custGeom>
              <a:rect b="b" l="l" r="r" t="t"/>
              <a:pathLst>
                <a:path extrusionOk="0" h="5799" w="12303">
                  <a:moveTo>
                    <a:pt x="11519" y="0"/>
                  </a:moveTo>
                  <a:cubicBezTo>
                    <a:pt x="11164" y="15"/>
                    <a:pt x="10883" y="267"/>
                    <a:pt x="10824" y="607"/>
                  </a:cubicBezTo>
                  <a:lnTo>
                    <a:pt x="4939" y="607"/>
                  </a:lnTo>
                  <a:lnTo>
                    <a:pt x="1124" y="4421"/>
                  </a:lnTo>
                  <a:cubicBezTo>
                    <a:pt x="1006" y="4362"/>
                    <a:pt x="873" y="4318"/>
                    <a:pt x="725" y="4318"/>
                  </a:cubicBezTo>
                  <a:cubicBezTo>
                    <a:pt x="326" y="4333"/>
                    <a:pt x="1" y="4688"/>
                    <a:pt x="15" y="5087"/>
                  </a:cubicBezTo>
                  <a:cubicBezTo>
                    <a:pt x="30" y="5279"/>
                    <a:pt x="104" y="5457"/>
                    <a:pt x="237" y="5590"/>
                  </a:cubicBezTo>
                  <a:cubicBezTo>
                    <a:pt x="237" y="5590"/>
                    <a:pt x="252" y="5604"/>
                    <a:pt x="252" y="5604"/>
                  </a:cubicBezTo>
                  <a:cubicBezTo>
                    <a:pt x="387" y="5726"/>
                    <a:pt x="560" y="5798"/>
                    <a:pt x="735" y="5798"/>
                  </a:cubicBezTo>
                  <a:cubicBezTo>
                    <a:pt x="752" y="5798"/>
                    <a:pt x="768" y="5798"/>
                    <a:pt x="784" y="5797"/>
                  </a:cubicBezTo>
                  <a:cubicBezTo>
                    <a:pt x="1198" y="5782"/>
                    <a:pt x="1509" y="5442"/>
                    <a:pt x="1494" y="5028"/>
                  </a:cubicBezTo>
                  <a:cubicBezTo>
                    <a:pt x="1494" y="4850"/>
                    <a:pt x="1405" y="4688"/>
                    <a:pt x="1302" y="4569"/>
                  </a:cubicBezTo>
                  <a:lnTo>
                    <a:pt x="5028" y="828"/>
                  </a:lnTo>
                  <a:lnTo>
                    <a:pt x="10824" y="828"/>
                  </a:lnTo>
                  <a:cubicBezTo>
                    <a:pt x="10839" y="991"/>
                    <a:pt x="10913" y="1139"/>
                    <a:pt x="11031" y="1257"/>
                  </a:cubicBezTo>
                  <a:cubicBezTo>
                    <a:pt x="11154" y="1381"/>
                    <a:pt x="11341" y="1466"/>
                    <a:pt x="11533" y="1466"/>
                  </a:cubicBezTo>
                  <a:cubicBezTo>
                    <a:pt x="11548" y="1466"/>
                    <a:pt x="11563" y="1465"/>
                    <a:pt x="11578" y="1464"/>
                  </a:cubicBezTo>
                  <a:cubicBezTo>
                    <a:pt x="11977" y="1449"/>
                    <a:pt x="12303" y="1109"/>
                    <a:pt x="12288" y="710"/>
                  </a:cubicBezTo>
                  <a:cubicBezTo>
                    <a:pt x="12273" y="311"/>
                    <a:pt x="11948" y="0"/>
                    <a:pt x="1154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-287904" y="3651824"/>
              <a:ext cx="950265" cy="846058"/>
            </a:xfrm>
            <a:custGeom>
              <a:rect b="b" l="l" r="r" t="t"/>
              <a:pathLst>
                <a:path extrusionOk="0" h="13916" w="15630">
                  <a:moveTo>
                    <a:pt x="14831" y="0"/>
                  </a:moveTo>
                  <a:cubicBezTo>
                    <a:pt x="14639" y="0"/>
                    <a:pt x="14447" y="60"/>
                    <a:pt x="14299" y="207"/>
                  </a:cubicBezTo>
                  <a:cubicBezTo>
                    <a:pt x="14018" y="503"/>
                    <a:pt x="14018" y="961"/>
                    <a:pt x="14299" y="1257"/>
                  </a:cubicBezTo>
                  <a:cubicBezTo>
                    <a:pt x="14432" y="1376"/>
                    <a:pt x="14580" y="1449"/>
                    <a:pt x="14743" y="1464"/>
                  </a:cubicBezTo>
                  <a:lnTo>
                    <a:pt x="14743" y="5974"/>
                  </a:lnTo>
                  <a:lnTo>
                    <a:pt x="12303" y="8429"/>
                  </a:lnTo>
                  <a:lnTo>
                    <a:pt x="5383" y="8429"/>
                  </a:lnTo>
                  <a:lnTo>
                    <a:pt x="1198" y="12598"/>
                  </a:lnTo>
                  <a:cubicBezTo>
                    <a:pt x="1065" y="12495"/>
                    <a:pt x="903" y="12436"/>
                    <a:pt x="725" y="12436"/>
                  </a:cubicBezTo>
                  <a:cubicBezTo>
                    <a:pt x="311" y="12465"/>
                    <a:pt x="1" y="12805"/>
                    <a:pt x="15" y="13204"/>
                  </a:cubicBezTo>
                  <a:cubicBezTo>
                    <a:pt x="15" y="13397"/>
                    <a:pt x="104" y="13574"/>
                    <a:pt x="222" y="13707"/>
                  </a:cubicBezTo>
                  <a:cubicBezTo>
                    <a:pt x="360" y="13831"/>
                    <a:pt x="535" y="13916"/>
                    <a:pt x="725" y="13916"/>
                  </a:cubicBezTo>
                  <a:cubicBezTo>
                    <a:pt x="739" y="13916"/>
                    <a:pt x="754" y="13915"/>
                    <a:pt x="770" y="13914"/>
                  </a:cubicBezTo>
                  <a:cubicBezTo>
                    <a:pt x="1184" y="13899"/>
                    <a:pt x="1509" y="13559"/>
                    <a:pt x="1479" y="13145"/>
                  </a:cubicBezTo>
                  <a:cubicBezTo>
                    <a:pt x="1479" y="13012"/>
                    <a:pt x="1435" y="12879"/>
                    <a:pt x="1361" y="12761"/>
                  </a:cubicBezTo>
                  <a:lnTo>
                    <a:pt x="5472" y="8650"/>
                  </a:lnTo>
                  <a:lnTo>
                    <a:pt x="12392" y="8650"/>
                  </a:lnTo>
                  <a:lnTo>
                    <a:pt x="14964" y="6063"/>
                  </a:lnTo>
                  <a:lnTo>
                    <a:pt x="14964" y="1464"/>
                  </a:lnTo>
                  <a:cubicBezTo>
                    <a:pt x="15112" y="1435"/>
                    <a:pt x="15245" y="1361"/>
                    <a:pt x="15349" y="1257"/>
                  </a:cubicBezTo>
                  <a:cubicBezTo>
                    <a:pt x="15630" y="961"/>
                    <a:pt x="15630" y="503"/>
                    <a:pt x="15349" y="207"/>
                  </a:cubicBezTo>
                  <a:cubicBezTo>
                    <a:pt x="15201" y="60"/>
                    <a:pt x="15009" y="0"/>
                    <a:pt x="14831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8"/>
            <p:cNvSpPr/>
            <p:nvPr/>
          </p:nvSpPr>
          <p:spPr>
            <a:xfrm>
              <a:off x="-396668" y="3217619"/>
              <a:ext cx="969173" cy="598795"/>
            </a:xfrm>
            <a:custGeom>
              <a:rect b="b" l="l" r="r" t="t"/>
              <a:pathLst>
                <a:path extrusionOk="0" h="9849" w="15941">
                  <a:moveTo>
                    <a:pt x="15156" y="1"/>
                  </a:moveTo>
                  <a:cubicBezTo>
                    <a:pt x="14757" y="15"/>
                    <a:pt x="14432" y="356"/>
                    <a:pt x="14447" y="755"/>
                  </a:cubicBezTo>
                  <a:cubicBezTo>
                    <a:pt x="14461" y="903"/>
                    <a:pt x="14506" y="1036"/>
                    <a:pt x="14595" y="1154"/>
                  </a:cubicBezTo>
                  <a:lnTo>
                    <a:pt x="9567" y="6166"/>
                  </a:lnTo>
                  <a:lnTo>
                    <a:pt x="3461" y="6166"/>
                  </a:lnTo>
                  <a:lnTo>
                    <a:pt x="1139" y="8488"/>
                  </a:lnTo>
                  <a:cubicBezTo>
                    <a:pt x="1036" y="8410"/>
                    <a:pt x="910" y="8367"/>
                    <a:pt x="772" y="8367"/>
                  </a:cubicBezTo>
                  <a:cubicBezTo>
                    <a:pt x="751" y="8367"/>
                    <a:pt x="731" y="8368"/>
                    <a:pt x="710" y="8370"/>
                  </a:cubicBezTo>
                  <a:cubicBezTo>
                    <a:pt x="518" y="8370"/>
                    <a:pt x="341" y="8458"/>
                    <a:pt x="208" y="8606"/>
                  </a:cubicBezTo>
                  <a:cubicBezTo>
                    <a:pt x="60" y="8754"/>
                    <a:pt x="1" y="8932"/>
                    <a:pt x="1" y="9139"/>
                  </a:cubicBezTo>
                  <a:cubicBezTo>
                    <a:pt x="15" y="9316"/>
                    <a:pt x="89" y="9493"/>
                    <a:pt x="222" y="9626"/>
                  </a:cubicBezTo>
                  <a:cubicBezTo>
                    <a:pt x="222" y="9641"/>
                    <a:pt x="237" y="9641"/>
                    <a:pt x="237" y="9641"/>
                  </a:cubicBezTo>
                  <a:cubicBezTo>
                    <a:pt x="385" y="9789"/>
                    <a:pt x="577" y="9848"/>
                    <a:pt x="769" y="9848"/>
                  </a:cubicBezTo>
                  <a:cubicBezTo>
                    <a:pt x="962" y="9833"/>
                    <a:pt x="1154" y="9760"/>
                    <a:pt x="1287" y="9612"/>
                  </a:cubicBezTo>
                  <a:cubicBezTo>
                    <a:pt x="1420" y="9464"/>
                    <a:pt x="1494" y="9272"/>
                    <a:pt x="1479" y="9079"/>
                  </a:cubicBezTo>
                  <a:cubicBezTo>
                    <a:pt x="1479" y="8917"/>
                    <a:pt x="1405" y="8754"/>
                    <a:pt x="1302" y="8636"/>
                  </a:cubicBezTo>
                  <a:lnTo>
                    <a:pt x="3549" y="6388"/>
                  </a:lnTo>
                  <a:lnTo>
                    <a:pt x="9656" y="6388"/>
                  </a:lnTo>
                  <a:lnTo>
                    <a:pt x="14742" y="1317"/>
                  </a:lnTo>
                  <a:cubicBezTo>
                    <a:pt x="14862" y="1410"/>
                    <a:pt x="15017" y="1467"/>
                    <a:pt x="15165" y="1467"/>
                  </a:cubicBezTo>
                  <a:cubicBezTo>
                    <a:pt x="15182" y="1467"/>
                    <a:pt x="15199" y="1466"/>
                    <a:pt x="15216" y="1464"/>
                  </a:cubicBezTo>
                  <a:cubicBezTo>
                    <a:pt x="15630" y="1450"/>
                    <a:pt x="15940" y="1110"/>
                    <a:pt x="15925" y="710"/>
                  </a:cubicBezTo>
                  <a:cubicBezTo>
                    <a:pt x="15911" y="311"/>
                    <a:pt x="15585" y="1"/>
                    <a:pt x="1518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4" name="Google Shape;254;p18"/>
          <p:cNvSpPr/>
          <p:nvPr/>
        </p:nvSpPr>
        <p:spPr>
          <a:xfrm>
            <a:off x="-435437" y="2731200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7544613" y="3624475"/>
            <a:ext cx="1826100" cy="18261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18"/>
          <p:cNvSpPr txBox="1"/>
          <p:nvPr/>
        </p:nvSpPr>
        <p:spPr>
          <a:xfrm>
            <a:off x="2382325" y="3641606"/>
            <a:ext cx="4379400" cy="4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including icons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3"/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Albert Sans"/>
                <a:ea typeface="Albert Sans"/>
                <a:cs typeface="Albert Sans"/>
                <a:sym typeface="Albert Sans"/>
                <a:hlinkClick r:id="rId4"/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9" name="Google Shape;259;p1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19"/>
          <p:cNvSpPr/>
          <p:nvPr/>
        </p:nvSpPr>
        <p:spPr>
          <a:xfrm flipH="1">
            <a:off x="197188" y="1582824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9"/>
          <p:cNvSpPr/>
          <p:nvPr/>
        </p:nvSpPr>
        <p:spPr>
          <a:xfrm flipH="1">
            <a:off x="307781" y="1797677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19"/>
          <p:cNvSpPr/>
          <p:nvPr/>
        </p:nvSpPr>
        <p:spPr>
          <a:xfrm flipH="1">
            <a:off x="190472" y="2484564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19"/>
          <p:cNvSpPr/>
          <p:nvPr/>
        </p:nvSpPr>
        <p:spPr>
          <a:xfrm flipH="1">
            <a:off x="314562" y="2599651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9"/>
          <p:cNvSpPr/>
          <p:nvPr/>
        </p:nvSpPr>
        <p:spPr>
          <a:xfrm flipH="1">
            <a:off x="193825" y="3850336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9"/>
          <p:cNvSpPr/>
          <p:nvPr/>
        </p:nvSpPr>
        <p:spPr>
          <a:xfrm flipH="1">
            <a:off x="187109" y="4752076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9"/>
          <p:cNvSpPr/>
          <p:nvPr/>
        </p:nvSpPr>
        <p:spPr>
          <a:xfrm flipH="1">
            <a:off x="304425" y="5476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7" name="Google Shape;267;p19"/>
          <p:cNvGrpSpPr/>
          <p:nvPr/>
        </p:nvGrpSpPr>
        <p:grpSpPr>
          <a:xfrm>
            <a:off x="6638688" y="1317128"/>
            <a:ext cx="3810270" cy="5096351"/>
            <a:chOff x="6638688" y="1317128"/>
            <a:chExt cx="3810270" cy="5096351"/>
          </a:xfrm>
        </p:grpSpPr>
        <p:sp>
          <p:nvSpPr>
            <p:cNvPr id="268" name="Google Shape;268;p19"/>
            <p:cNvSpPr/>
            <p:nvPr/>
          </p:nvSpPr>
          <p:spPr>
            <a:xfrm rot="10800000">
              <a:off x="9032937" y="1317128"/>
              <a:ext cx="452268" cy="441242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69" name="Google Shape;269;p19"/>
            <p:cNvGrpSpPr/>
            <p:nvPr/>
          </p:nvGrpSpPr>
          <p:grpSpPr>
            <a:xfrm>
              <a:off x="6638688" y="1813567"/>
              <a:ext cx="3810270" cy="4599911"/>
              <a:chOff x="6638688" y="1813567"/>
              <a:chExt cx="3810270" cy="4599911"/>
            </a:xfrm>
          </p:grpSpPr>
          <p:grpSp>
            <p:nvGrpSpPr>
              <p:cNvPr id="270" name="Google Shape;270;p19"/>
              <p:cNvGrpSpPr/>
              <p:nvPr/>
            </p:nvGrpSpPr>
            <p:grpSpPr>
              <a:xfrm rot="2700000">
                <a:off x="7018175" y="3868443"/>
                <a:ext cx="2303575" cy="2027523"/>
                <a:chOff x="715100" y="1571201"/>
                <a:chExt cx="2303597" cy="2027543"/>
              </a:xfrm>
            </p:grpSpPr>
            <p:sp>
              <p:nvSpPr>
                <p:cNvPr id="271" name="Google Shape;271;p19"/>
                <p:cNvSpPr/>
                <p:nvPr/>
              </p:nvSpPr>
              <p:spPr>
                <a:xfrm>
                  <a:off x="715100" y="1571201"/>
                  <a:ext cx="2303597" cy="2027543"/>
                </a:xfrm>
                <a:custGeom>
                  <a:rect b="b" l="l" r="r" t="t"/>
                  <a:pathLst>
                    <a:path extrusionOk="0" h="28997" w="32945">
                      <a:moveTo>
                        <a:pt x="32131" y="1"/>
                      </a:moveTo>
                      <a:cubicBezTo>
                        <a:pt x="31954" y="1"/>
                        <a:pt x="31762" y="75"/>
                        <a:pt x="31614" y="208"/>
                      </a:cubicBezTo>
                      <a:cubicBezTo>
                        <a:pt x="31496" y="326"/>
                        <a:pt x="31436" y="474"/>
                        <a:pt x="31407" y="622"/>
                      </a:cubicBezTo>
                      <a:lnTo>
                        <a:pt x="27001" y="622"/>
                      </a:lnTo>
                      <a:lnTo>
                        <a:pt x="21796" y="5841"/>
                      </a:lnTo>
                      <a:lnTo>
                        <a:pt x="21796" y="11105"/>
                      </a:lnTo>
                      <a:lnTo>
                        <a:pt x="14196" y="18705"/>
                      </a:lnTo>
                      <a:lnTo>
                        <a:pt x="8961" y="18705"/>
                      </a:lnTo>
                      <a:lnTo>
                        <a:pt x="4304" y="23363"/>
                      </a:lnTo>
                      <a:cubicBezTo>
                        <a:pt x="4171" y="23259"/>
                        <a:pt x="4008" y="23215"/>
                        <a:pt x="3845" y="23215"/>
                      </a:cubicBezTo>
                      <a:cubicBezTo>
                        <a:pt x="3638" y="23230"/>
                        <a:pt x="3461" y="23304"/>
                        <a:pt x="3328" y="23452"/>
                      </a:cubicBezTo>
                      <a:cubicBezTo>
                        <a:pt x="3195" y="23600"/>
                        <a:pt x="3121" y="23792"/>
                        <a:pt x="3136" y="23984"/>
                      </a:cubicBezTo>
                      <a:cubicBezTo>
                        <a:pt x="3136" y="24176"/>
                        <a:pt x="3210" y="24339"/>
                        <a:pt x="3343" y="24472"/>
                      </a:cubicBezTo>
                      <a:cubicBezTo>
                        <a:pt x="3357" y="24487"/>
                        <a:pt x="3357" y="24487"/>
                        <a:pt x="3372" y="24502"/>
                      </a:cubicBezTo>
                      <a:cubicBezTo>
                        <a:pt x="3505" y="24635"/>
                        <a:pt x="3697" y="24694"/>
                        <a:pt x="3890" y="24694"/>
                      </a:cubicBezTo>
                      <a:cubicBezTo>
                        <a:pt x="3964" y="24694"/>
                        <a:pt x="4038" y="24664"/>
                        <a:pt x="4111" y="24649"/>
                      </a:cubicBezTo>
                      <a:lnTo>
                        <a:pt x="4111" y="24649"/>
                      </a:lnTo>
                      <a:lnTo>
                        <a:pt x="1125" y="27621"/>
                      </a:lnTo>
                      <a:cubicBezTo>
                        <a:pt x="1006" y="27547"/>
                        <a:pt x="859" y="27518"/>
                        <a:pt x="711" y="27518"/>
                      </a:cubicBezTo>
                      <a:cubicBezTo>
                        <a:pt x="518" y="27518"/>
                        <a:pt x="341" y="27607"/>
                        <a:pt x="208" y="27754"/>
                      </a:cubicBezTo>
                      <a:cubicBezTo>
                        <a:pt x="60" y="27902"/>
                        <a:pt x="1" y="28080"/>
                        <a:pt x="1" y="28287"/>
                      </a:cubicBezTo>
                      <a:cubicBezTo>
                        <a:pt x="16" y="28479"/>
                        <a:pt x="90" y="28642"/>
                        <a:pt x="223" y="28775"/>
                      </a:cubicBezTo>
                      <a:cubicBezTo>
                        <a:pt x="223" y="28790"/>
                        <a:pt x="237" y="28790"/>
                        <a:pt x="237" y="28804"/>
                      </a:cubicBezTo>
                      <a:cubicBezTo>
                        <a:pt x="385" y="28937"/>
                        <a:pt x="578" y="28997"/>
                        <a:pt x="770" y="28997"/>
                      </a:cubicBezTo>
                      <a:cubicBezTo>
                        <a:pt x="962" y="28982"/>
                        <a:pt x="1154" y="28908"/>
                        <a:pt x="1287" y="28760"/>
                      </a:cubicBezTo>
                      <a:cubicBezTo>
                        <a:pt x="1420" y="28612"/>
                        <a:pt x="1494" y="28420"/>
                        <a:pt x="1480" y="28228"/>
                      </a:cubicBezTo>
                      <a:cubicBezTo>
                        <a:pt x="1480" y="28050"/>
                        <a:pt x="1406" y="27902"/>
                        <a:pt x="1302" y="27769"/>
                      </a:cubicBezTo>
                      <a:lnTo>
                        <a:pt x="4259" y="24812"/>
                      </a:lnTo>
                      <a:cubicBezTo>
                        <a:pt x="4392" y="24945"/>
                        <a:pt x="4585" y="25004"/>
                        <a:pt x="4762" y="25004"/>
                      </a:cubicBezTo>
                      <a:cubicBezTo>
                        <a:pt x="4969" y="24989"/>
                        <a:pt x="5147" y="24901"/>
                        <a:pt x="5280" y="24768"/>
                      </a:cubicBezTo>
                      <a:cubicBezTo>
                        <a:pt x="5413" y="24620"/>
                        <a:pt x="5487" y="24428"/>
                        <a:pt x="5472" y="24235"/>
                      </a:cubicBezTo>
                      <a:cubicBezTo>
                        <a:pt x="5472" y="24206"/>
                        <a:pt x="5472" y="24176"/>
                        <a:pt x="5457" y="24132"/>
                      </a:cubicBezTo>
                      <a:lnTo>
                        <a:pt x="5457" y="24132"/>
                      </a:lnTo>
                      <a:cubicBezTo>
                        <a:pt x="5487" y="24191"/>
                        <a:pt x="5531" y="24235"/>
                        <a:pt x="5561" y="24265"/>
                      </a:cubicBezTo>
                      <a:cubicBezTo>
                        <a:pt x="5575" y="24280"/>
                        <a:pt x="5575" y="24280"/>
                        <a:pt x="5590" y="24295"/>
                      </a:cubicBezTo>
                      <a:cubicBezTo>
                        <a:pt x="5725" y="24416"/>
                        <a:pt x="5886" y="24489"/>
                        <a:pt x="6071" y="24489"/>
                      </a:cubicBezTo>
                      <a:cubicBezTo>
                        <a:pt x="6088" y="24489"/>
                        <a:pt x="6105" y="24488"/>
                        <a:pt x="6122" y="24487"/>
                      </a:cubicBezTo>
                      <a:cubicBezTo>
                        <a:pt x="6315" y="24472"/>
                        <a:pt x="6492" y="24398"/>
                        <a:pt x="6625" y="24250"/>
                      </a:cubicBezTo>
                      <a:cubicBezTo>
                        <a:pt x="6729" y="24147"/>
                        <a:pt x="6788" y="24028"/>
                        <a:pt x="6817" y="23895"/>
                      </a:cubicBezTo>
                      <a:lnTo>
                        <a:pt x="11712" y="23895"/>
                      </a:lnTo>
                      <a:lnTo>
                        <a:pt x="12436" y="23171"/>
                      </a:lnTo>
                      <a:lnTo>
                        <a:pt x="12436" y="21382"/>
                      </a:lnTo>
                      <a:cubicBezTo>
                        <a:pt x="12584" y="21352"/>
                        <a:pt x="12717" y="21278"/>
                        <a:pt x="12821" y="21160"/>
                      </a:cubicBezTo>
                      <a:cubicBezTo>
                        <a:pt x="12954" y="21027"/>
                        <a:pt x="13028" y="20835"/>
                        <a:pt x="13013" y="20642"/>
                      </a:cubicBezTo>
                      <a:cubicBezTo>
                        <a:pt x="12998" y="20435"/>
                        <a:pt x="12909" y="20258"/>
                        <a:pt x="12776" y="20125"/>
                      </a:cubicBezTo>
                      <a:cubicBezTo>
                        <a:pt x="12641" y="20003"/>
                        <a:pt x="12468" y="19931"/>
                        <a:pt x="12293" y="19931"/>
                      </a:cubicBezTo>
                      <a:cubicBezTo>
                        <a:pt x="12276" y="19931"/>
                        <a:pt x="12260" y="19931"/>
                        <a:pt x="12244" y="19933"/>
                      </a:cubicBezTo>
                      <a:cubicBezTo>
                        <a:pt x="12052" y="19933"/>
                        <a:pt x="11859" y="20021"/>
                        <a:pt x="11726" y="20169"/>
                      </a:cubicBezTo>
                      <a:cubicBezTo>
                        <a:pt x="11593" y="20302"/>
                        <a:pt x="11534" y="20494"/>
                        <a:pt x="11534" y="20687"/>
                      </a:cubicBezTo>
                      <a:cubicBezTo>
                        <a:pt x="11549" y="20879"/>
                        <a:pt x="11623" y="21056"/>
                        <a:pt x="11756" y="21189"/>
                      </a:cubicBezTo>
                      <a:cubicBezTo>
                        <a:pt x="11756" y="21189"/>
                        <a:pt x="11771" y="21204"/>
                        <a:pt x="11771" y="21204"/>
                      </a:cubicBezTo>
                      <a:cubicBezTo>
                        <a:pt x="11904" y="21322"/>
                        <a:pt x="12052" y="21382"/>
                        <a:pt x="12214" y="21396"/>
                      </a:cubicBezTo>
                      <a:lnTo>
                        <a:pt x="12214" y="23082"/>
                      </a:lnTo>
                      <a:lnTo>
                        <a:pt x="11623" y="23673"/>
                      </a:lnTo>
                      <a:lnTo>
                        <a:pt x="6817" y="23673"/>
                      </a:lnTo>
                      <a:cubicBezTo>
                        <a:pt x="6803" y="23496"/>
                        <a:pt x="6729" y="23333"/>
                        <a:pt x="6596" y="23200"/>
                      </a:cubicBezTo>
                      <a:cubicBezTo>
                        <a:pt x="6448" y="23067"/>
                        <a:pt x="6255" y="23008"/>
                        <a:pt x="6063" y="23008"/>
                      </a:cubicBezTo>
                      <a:cubicBezTo>
                        <a:pt x="5856" y="23023"/>
                        <a:pt x="5679" y="23097"/>
                        <a:pt x="5546" y="23245"/>
                      </a:cubicBezTo>
                      <a:cubicBezTo>
                        <a:pt x="5413" y="23393"/>
                        <a:pt x="5339" y="23585"/>
                        <a:pt x="5354" y="23777"/>
                      </a:cubicBezTo>
                      <a:cubicBezTo>
                        <a:pt x="5354" y="23807"/>
                        <a:pt x="5354" y="23836"/>
                        <a:pt x="5368" y="23866"/>
                      </a:cubicBezTo>
                      <a:cubicBezTo>
                        <a:pt x="5324" y="23821"/>
                        <a:pt x="5294" y="23762"/>
                        <a:pt x="5235" y="23718"/>
                      </a:cubicBezTo>
                      <a:cubicBezTo>
                        <a:pt x="5113" y="23596"/>
                        <a:pt x="4942" y="23524"/>
                        <a:pt x="4755" y="23524"/>
                      </a:cubicBezTo>
                      <a:cubicBezTo>
                        <a:pt x="4738" y="23524"/>
                        <a:pt x="4720" y="23524"/>
                        <a:pt x="4703" y="23526"/>
                      </a:cubicBezTo>
                      <a:cubicBezTo>
                        <a:pt x="4629" y="23526"/>
                        <a:pt x="4570" y="23540"/>
                        <a:pt x="4496" y="23570"/>
                      </a:cubicBezTo>
                      <a:cubicBezTo>
                        <a:pt x="4481" y="23555"/>
                        <a:pt x="4466" y="23526"/>
                        <a:pt x="4452" y="23511"/>
                      </a:cubicBezTo>
                      <a:lnTo>
                        <a:pt x="9050" y="18927"/>
                      </a:lnTo>
                      <a:lnTo>
                        <a:pt x="14284" y="18927"/>
                      </a:lnTo>
                      <a:lnTo>
                        <a:pt x="22018" y="11194"/>
                      </a:lnTo>
                      <a:lnTo>
                        <a:pt x="22018" y="5930"/>
                      </a:lnTo>
                      <a:lnTo>
                        <a:pt x="27104" y="844"/>
                      </a:lnTo>
                      <a:lnTo>
                        <a:pt x="31407" y="844"/>
                      </a:lnTo>
                      <a:cubicBezTo>
                        <a:pt x="31436" y="991"/>
                        <a:pt x="31496" y="1139"/>
                        <a:pt x="31614" y="1258"/>
                      </a:cubicBezTo>
                      <a:cubicBezTo>
                        <a:pt x="31762" y="1405"/>
                        <a:pt x="31950" y="1479"/>
                        <a:pt x="32139" y="1479"/>
                      </a:cubicBezTo>
                      <a:cubicBezTo>
                        <a:pt x="32327" y="1479"/>
                        <a:pt x="32516" y="1405"/>
                        <a:pt x="32664" y="1258"/>
                      </a:cubicBezTo>
                      <a:cubicBezTo>
                        <a:pt x="32945" y="977"/>
                        <a:pt x="32945" y="504"/>
                        <a:pt x="32664" y="208"/>
                      </a:cubicBezTo>
                      <a:cubicBezTo>
                        <a:pt x="32516" y="75"/>
                        <a:pt x="32324" y="1"/>
                        <a:pt x="32131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72" name="Google Shape;272;p19"/>
                <p:cNvSpPr/>
                <p:nvPr/>
              </p:nvSpPr>
              <p:spPr>
                <a:xfrm>
                  <a:off x="861935" y="2976281"/>
                  <a:ext cx="902630" cy="612241"/>
                </a:xfrm>
                <a:custGeom>
                  <a:rect b="b" l="l" r="r" t="t"/>
                  <a:pathLst>
                    <a:path extrusionOk="0" h="8756" w="12909">
                      <a:moveTo>
                        <a:pt x="12125" y="0"/>
                      </a:moveTo>
                      <a:cubicBezTo>
                        <a:pt x="11711" y="15"/>
                        <a:pt x="11401" y="355"/>
                        <a:pt x="11415" y="769"/>
                      </a:cubicBezTo>
                      <a:cubicBezTo>
                        <a:pt x="11415" y="947"/>
                        <a:pt x="11489" y="1124"/>
                        <a:pt x="11622" y="1257"/>
                      </a:cubicBezTo>
                      <a:cubicBezTo>
                        <a:pt x="11637" y="1272"/>
                        <a:pt x="11637" y="1272"/>
                        <a:pt x="11652" y="1287"/>
                      </a:cubicBezTo>
                      <a:cubicBezTo>
                        <a:pt x="11770" y="1390"/>
                        <a:pt x="11903" y="1449"/>
                        <a:pt x="12051" y="1464"/>
                      </a:cubicBezTo>
                      <a:lnTo>
                        <a:pt x="12051" y="3519"/>
                      </a:lnTo>
                      <a:lnTo>
                        <a:pt x="10750" y="4821"/>
                      </a:lnTo>
                      <a:lnTo>
                        <a:pt x="3712" y="4821"/>
                      </a:lnTo>
                      <a:lnTo>
                        <a:pt x="1139" y="7393"/>
                      </a:lnTo>
                      <a:cubicBezTo>
                        <a:pt x="1006" y="7319"/>
                        <a:pt x="873" y="7275"/>
                        <a:pt x="725" y="7275"/>
                      </a:cubicBezTo>
                      <a:cubicBezTo>
                        <a:pt x="518" y="7290"/>
                        <a:pt x="341" y="7379"/>
                        <a:pt x="208" y="7512"/>
                      </a:cubicBezTo>
                      <a:cubicBezTo>
                        <a:pt x="74" y="7659"/>
                        <a:pt x="1" y="7852"/>
                        <a:pt x="15" y="8044"/>
                      </a:cubicBezTo>
                      <a:cubicBezTo>
                        <a:pt x="15" y="8236"/>
                        <a:pt x="89" y="8414"/>
                        <a:pt x="222" y="8547"/>
                      </a:cubicBezTo>
                      <a:cubicBezTo>
                        <a:pt x="237" y="8547"/>
                        <a:pt x="237" y="8547"/>
                        <a:pt x="252" y="8561"/>
                      </a:cubicBezTo>
                      <a:cubicBezTo>
                        <a:pt x="374" y="8683"/>
                        <a:pt x="545" y="8756"/>
                        <a:pt x="721" y="8756"/>
                      </a:cubicBezTo>
                      <a:cubicBezTo>
                        <a:pt x="737" y="8756"/>
                        <a:pt x="753" y="8755"/>
                        <a:pt x="769" y="8754"/>
                      </a:cubicBezTo>
                      <a:cubicBezTo>
                        <a:pt x="976" y="8754"/>
                        <a:pt x="1154" y="8665"/>
                        <a:pt x="1287" y="8517"/>
                      </a:cubicBezTo>
                      <a:cubicBezTo>
                        <a:pt x="1420" y="8369"/>
                        <a:pt x="1494" y="8192"/>
                        <a:pt x="1479" y="7985"/>
                      </a:cubicBezTo>
                      <a:cubicBezTo>
                        <a:pt x="1479" y="7822"/>
                        <a:pt x="1405" y="7659"/>
                        <a:pt x="1302" y="7541"/>
                      </a:cubicBezTo>
                      <a:lnTo>
                        <a:pt x="3801" y="5042"/>
                      </a:lnTo>
                      <a:lnTo>
                        <a:pt x="10854" y="5042"/>
                      </a:lnTo>
                      <a:lnTo>
                        <a:pt x="12273" y="3623"/>
                      </a:lnTo>
                      <a:lnTo>
                        <a:pt x="12273" y="1464"/>
                      </a:lnTo>
                      <a:cubicBezTo>
                        <a:pt x="12628" y="1405"/>
                        <a:pt x="12909" y="1080"/>
                        <a:pt x="12894" y="710"/>
                      </a:cubicBezTo>
                      <a:cubicBezTo>
                        <a:pt x="12879" y="311"/>
                        <a:pt x="12539" y="0"/>
                        <a:pt x="1215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100000">
                      <a:schemeClr val="accent4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73" name="Google Shape;273;p19"/>
              <p:cNvSpPr/>
              <p:nvPr/>
            </p:nvSpPr>
            <p:spPr>
              <a:xfrm rot="8100000">
                <a:off x="7804003" y="2323730"/>
                <a:ext cx="2270858" cy="1998728"/>
              </a:xfrm>
              <a:custGeom>
                <a:rect b="b" l="l" r="r" t="t"/>
                <a:pathLst>
                  <a:path extrusionOk="0" h="28997" w="32945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19"/>
              <p:cNvSpPr/>
              <p:nvPr/>
            </p:nvSpPr>
            <p:spPr>
              <a:xfrm rot="8100000">
                <a:off x="7630653" y="2447034"/>
                <a:ext cx="2363567" cy="2049666"/>
              </a:xfrm>
              <a:custGeom>
                <a:rect b="b" l="l" r="r" t="t"/>
                <a:pathLst>
                  <a:path extrusionOk="0" h="29736" w="34290">
                    <a:moveTo>
                      <a:pt x="33477" y="0"/>
                    </a:moveTo>
                    <a:cubicBezTo>
                      <a:pt x="33285" y="0"/>
                      <a:pt x="33107" y="59"/>
                      <a:pt x="32959" y="207"/>
                    </a:cubicBezTo>
                    <a:cubicBezTo>
                      <a:pt x="32708" y="458"/>
                      <a:pt x="32678" y="843"/>
                      <a:pt x="32856" y="1124"/>
                    </a:cubicBezTo>
                    <a:lnTo>
                      <a:pt x="28908" y="5072"/>
                    </a:lnTo>
                    <a:lnTo>
                      <a:pt x="24073" y="5072"/>
                    </a:lnTo>
                    <a:lnTo>
                      <a:pt x="21160" y="7999"/>
                    </a:lnTo>
                    <a:lnTo>
                      <a:pt x="21160" y="10779"/>
                    </a:lnTo>
                    <a:lnTo>
                      <a:pt x="18277" y="13722"/>
                    </a:lnTo>
                    <a:lnTo>
                      <a:pt x="13471" y="18542"/>
                    </a:lnTo>
                    <a:lnTo>
                      <a:pt x="13471" y="23865"/>
                    </a:lnTo>
                    <a:lnTo>
                      <a:pt x="11046" y="26290"/>
                    </a:lnTo>
                    <a:lnTo>
                      <a:pt x="3298" y="26290"/>
                    </a:lnTo>
                    <a:lnTo>
                      <a:pt x="1184" y="28404"/>
                    </a:lnTo>
                    <a:cubicBezTo>
                      <a:pt x="1064" y="28311"/>
                      <a:pt x="921" y="28254"/>
                      <a:pt x="775" y="28254"/>
                    </a:cubicBezTo>
                    <a:cubicBezTo>
                      <a:pt x="759" y="28254"/>
                      <a:pt x="742" y="28255"/>
                      <a:pt x="725" y="28257"/>
                    </a:cubicBezTo>
                    <a:cubicBezTo>
                      <a:pt x="518" y="28257"/>
                      <a:pt x="341" y="28345"/>
                      <a:pt x="208" y="28493"/>
                    </a:cubicBezTo>
                    <a:cubicBezTo>
                      <a:pt x="75" y="28641"/>
                      <a:pt x="1" y="28818"/>
                      <a:pt x="16" y="29025"/>
                    </a:cubicBezTo>
                    <a:cubicBezTo>
                      <a:pt x="16" y="29203"/>
                      <a:pt x="90" y="29380"/>
                      <a:pt x="223" y="29513"/>
                    </a:cubicBezTo>
                    <a:cubicBezTo>
                      <a:pt x="237" y="29513"/>
                      <a:pt x="237" y="29528"/>
                      <a:pt x="252" y="29528"/>
                    </a:cubicBezTo>
                    <a:cubicBezTo>
                      <a:pt x="385" y="29661"/>
                      <a:pt x="577" y="29735"/>
                      <a:pt x="770" y="29735"/>
                    </a:cubicBezTo>
                    <a:cubicBezTo>
                      <a:pt x="977" y="29720"/>
                      <a:pt x="1154" y="29632"/>
                      <a:pt x="1287" y="29499"/>
                    </a:cubicBezTo>
                    <a:cubicBezTo>
                      <a:pt x="1420" y="29351"/>
                      <a:pt x="1494" y="29158"/>
                      <a:pt x="1479" y="28966"/>
                    </a:cubicBezTo>
                    <a:cubicBezTo>
                      <a:pt x="1479" y="28818"/>
                      <a:pt x="1435" y="28671"/>
                      <a:pt x="1346" y="28552"/>
                    </a:cubicBezTo>
                    <a:lnTo>
                      <a:pt x="3387" y="26512"/>
                    </a:lnTo>
                    <a:lnTo>
                      <a:pt x="11135" y="26512"/>
                    </a:lnTo>
                    <a:lnTo>
                      <a:pt x="13678" y="23954"/>
                    </a:lnTo>
                    <a:lnTo>
                      <a:pt x="13678" y="18631"/>
                    </a:lnTo>
                    <a:lnTo>
                      <a:pt x="18424" y="13884"/>
                    </a:lnTo>
                    <a:lnTo>
                      <a:pt x="21352" y="10912"/>
                    </a:lnTo>
                    <a:lnTo>
                      <a:pt x="21382" y="10883"/>
                    </a:lnTo>
                    <a:lnTo>
                      <a:pt x="21382" y="8088"/>
                    </a:lnTo>
                    <a:lnTo>
                      <a:pt x="24161" y="5294"/>
                    </a:lnTo>
                    <a:lnTo>
                      <a:pt x="28997" y="5294"/>
                    </a:lnTo>
                    <a:lnTo>
                      <a:pt x="33004" y="1301"/>
                    </a:lnTo>
                    <a:cubicBezTo>
                      <a:pt x="33143" y="1413"/>
                      <a:pt x="33311" y="1468"/>
                      <a:pt x="33479" y="1468"/>
                    </a:cubicBezTo>
                    <a:cubicBezTo>
                      <a:pt x="33667" y="1468"/>
                      <a:pt x="33853" y="1398"/>
                      <a:pt x="33994" y="1257"/>
                    </a:cubicBezTo>
                    <a:cubicBezTo>
                      <a:pt x="34290" y="961"/>
                      <a:pt x="34290" y="503"/>
                      <a:pt x="33994" y="207"/>
                    </a:cubicBezTo>
                    <a:cubicBezTo>
                      <a:pt x="33861" y="59"/>
                      <a:pt x="33669" y="0"/>
                      <a:pt x="3347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75" name="Google Shape;275;p19"/>
          <p:cNvSpPr/>
          <p:nvPr/>
        </p:nvSpPr>
        <p:spPr>
          <a:xfrm flipH="1">
            <a:off x="7831287" y="38504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9"/>
          <p:cNvSpPr/>
          <p:nvPr/>
        </p:nvSpPr>
        <p:spPr>
          <a:xfrm flipH="1">
            <a:off x="-1178400" y="1414300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20"/>
          <p:cNvSpPr txBox="1"/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720000" y="1017725"/>
            <a:ext cx="7704000" cy="3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grpSp>
        <p:nvGrpSpPr>
          <p:cNvPr id="14" name="Google Shape;14;p3"/>
          <p:cNvGrpSpPr/>
          <p:nvPr/>
        </p:nvGrpSpPr>
        <p:grpSpPr>
          <a:xfrm>
            <a:off x="-330296" y="1755052"/>
            <a:ext cx="1534613" cy="2378626"/>
            <a:chOff x="-330296" y="1755052"/>
            <a:chExt cx="1534613" cy="2378626"/>
          </a:xfrm>
        </p:grpSpPr>
        <p:sp>
          <p:nvSpPr>
            <p:cNvPr id="15" name="Google Shape;15;p3"/>
            <p:cNvSpPr/>
            <p:nvPr/>
          </p:nvSpPr>
          <p:spPr>
            <a:xfrm>
              <a:off x="188563" y="1955232"/>
              <a:ext cx="562096" cy="401417"/>
            </a:xfrm>
            <a:custGeom>
              <a:rect b="b" l="l" r="r" t="t"/>
              <a:pathLst>
                <a:path extrusionOk="0" h="6463" w="9050">
                  <a:moveTo>
                    <a:pt x="8251" y="1"/>
                  </a:moveTo>
                  <a:cubicBezTo>
                    <a:pt x="8059" y="1"/>
                    <a:pt x="7867" y="75"/>
                    <a:pt x="7719" y="208"/>
                  </a:cubicBezTo>
                  <a:cubicBezTo>
                    <a:pt x="7467" y="474"/>
                    <a:pt x="7438" y="888"/>
                    <a:pt x="7660" y="1169"/>
                  </a:cubicBezTo>
                  <a:lnTo>
                    <a:pt x="3268" y="5560"/>
                  </a:lnTo>
                  <a:lnTo>
                    <a:pt x="1479" y="5560"/>
                  </a:lnTo>
                  <a:cubicBezTo>
                    <a:pt x="1449" y="5412"/>
                    <a:pt x="1375" y="5279"/>
                    <a:pt x="1257" y="5176"/>
                  </a:cubicBezTo>
                  <a:cubicBezTo>
                    <a:pt x="1122" y="5054"/>
                    <a:pt x="949" y="4982"/>
                    <a:pt x="774" y="4982"/>
                  </a:cubicBezTo>
                  <a:cubicBezTo>
                    <a:pt x="757" y="4982"/>
                    <a:pt x="741" y="4982"/>
                    <a:pt x="725" y="4984"/>
                  </a:cubicBezTo>
                  <a:cubicBezTo>
                    <a:pt x="533" y="4984"/>
                    <a:pt x="340" y="5072"/>
                    <a:pt x="207" y="5220"/>
                  </a:cubicBezTo>
                  <a:cubicBezTo>
                    <a:pt x="74" y="5353"/>
                    <a:pt x="0" y="5545"/>
                    <a:pt x="15" y="5752"/>
                  </a:cubicBezTo>
                  <a:cubicBezTo>
                    <a:pt x="15" y="5945"/>
                    <a:pt x="104" y="6107"/>
                    <a:pt x="222" y="6240"/>
                  </a:cubicBezTo>
                  <a:cubicBezTo>
                    <a:pt x="370" y="6373"/>
                    <a:pt x="562" y="6462"/>
                    <a:pt x="784" y="6462"/>
                  </a:cubicBezTo>
                  <a:lnTo>
                    <a:pt x="784" y="6447"/>
                  </a:lnTo>
                  <a:cubicBezTo>
                    <a:pt x="1154" y="6433"/>
                    <a:pt x="1449" y="6152"/>
                    <a:pt x="1479" y="5782"/>
                  </a:cubicBezTo>
                  <a:lnTo>
                    <a:pt x="3357" y="5782"/>
                  </a:lnTo>
                  <a:lnTo>
                    <a:pt x="7807" y="1331"/>
                  </a:lnTo>
                  <a:cubicBezTo>
                    <a:pt x="7941" y="1425"/>
                    <a:pt x="8097" y="1473"/>
                    <a:pt x="8251" y="1473"/>
                  </a:cubicBezTo>
                  <a:cubicBezTo>
                    <a:pt x="8438" y="1473"/>
                    <a:pt x="8623" y="1403"/>
                    <a:pt x="8769" y="1257"/>
                  </a:cubicBezTo>
                  <a:cubicBezTo>
                    <a:pt x="9050" y="976"/>
                    <a:pt x="9050" y="503"/>
                    <a:pt x="8769" y="208"/>
                  </a:cubicBezTo>
                  <a:cubicBezTo>
                    <a:pt x="8621" y="75"/>
                    <a:pt x="8428" y="1"/>
                    <a:pt x="825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-142044" y="1755052"/>
              <a:ext cx="1248100" cy="1075683"/>
            </a:xfrm>
            <a:custGeom>
              <a:rect b="b" l="l" r="r" t="t"/>
              <a:pathLst>
                <a:path extrusionOk="0" h="17319" w="20095">
                  <a:moveTo>
                    <a:pt x="19282" y="0"/>
                  </a:moveTo>
                  <a:cubicBezTo>
                    <a:pt x="19089" y="0"/>
                    <a:pt x="18897" y="74"/>
                    <a:pt x="18764" y="207"/>
                  </a:cubicBezTo>
                  <a:cubicBezTo>
                    <a:pt x="18483" y="488"/>
                    <a:pt x="18468" y="947"/>
                    <a:pt x="18734" y="1242"/>
                  </a:cubicBezTo>
                  <a:lnTo>
                    <a:pt x="13678" y="6314"/>
                  </a:lnTo>
                  <a:lnTo>
                    <a:pt x="13678" y="8975"/>
                  </a:lnTo>
                  <a:lnTo>
                    <a:pt x="8798" y="13840"/>
                  </a:lnTo>
                  <a:lnTo>
                    <a:pt x="3165" y="14091"/>
                  </a:lnTo>
                  <a:lnTo>
                    <a:pt x="3135" y="14091"/>
                  </a:lnTo>
                  <a:lnTo>
                    <a:pt x="1242" y="15984"/>
                  </a:lnTo>
                  <a:cubicBezTo>
                    <a:pt x="1111" y="15892"/>
                    <a:pt x="960" y="15847"/>
                    <a:pt x="810" y="15847"/>
                  </a:cubicBezTo>
                  <a:cubicBezTo>
                    <a:pt x="622" y="15847"/>
                    <a:pt x="436" y="15918"/>
                    <a:pt x="296" y="16058"/>
                  </a:cubicBezTo>
                  <a:cubicBezTo>
                    <a:pt x="0" y="16354"/>
                    <a:pt x="0" y="16812"/>
                    <a:pt x="296" y="17108"/>
                  </a:cubicBezTo>
                  <a:cubicBezTo>
                    <a:pt x="437" y="17248"/>
                    <a:pt x="625" y="17319"/>
                    <a:pt x="814" y="17319"/>
                  </a:cubicBezTo>
                  <a:cubicBezTo>
                    <a:pt x="1002" y="17319"/>
                    <a:pt x="1191" y="17248"/>
                    <a:pt x="1331" y="17108"/>
                  </a:cubicBezTo>
                  <a:cubicBezTo>
                    <a:pt x="1597" y="16842"/>
                    <a:pt x="1627" y="16428"/>
                    <a:pt x="1390" y="16132"/>
                  </a:cubicBezTo>
                  <a:lnTo>
                    <a:pt x="3224" y="14313"/>
                  </a:lnTo>
                  <a:lnTo>
                    <a:pt x="8857" y="14062"/>
                  </a:lnTo>
                  <a:lnTo>
                    <a:pt x="8902" y="14062"/>
                  </a:lnTo>
                  <a:lnTo>
                    <a:pt x="13885" y="9064"/>
                  </a:lnTo>
                  <a:lnTo>
                    <a:pt x="13899" y="6403"/>
                  </a:lnTo>
                  <a:lnTo>
                    <a:pt x="18912" y="1375"/>
                  </a:lnTo>
                  <a:cubicBezTo>
                    <a:pt x="19024" y="1440"/>
                    <a:pt x="19150" y="1472"/>
                    <a:pt x="19276" y="1472"/>
                  </a:cubicBezTo>
                  <a:cubicBezTo>
                    <a:pt x="19466" y="1472"/>
                    <a:pt x="19657" y="1399"/>
                    <a:pt x="19799" y="1257"/>
                  </a:cubicBezTo>
                  <a:cubicBezTo>
                    <a:pt x="20095" y="976"/>
                    <a:pt x="20095" y="503"/>
                    <a:pt x="19799" y="207"/>
                  </a:cubicBezTo>
                  <a:cubicBezTo>
                    <a:pt x="19666" y="74"/>
                    <a:pt x="19474" y="0"/>
                    <a:pt x="1928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-280733" y="1898277"/>
              <a:ext cx="1485050" cy="2235401"/>
            </a:xfrm>
            <a:custGeom>
              <a:rect b="b" l="l" r="r" t="t"/>
              <a:pathLst>
                <a:path extrusionOk="0" h="35991" w="23910">
                  <a:moveTo>
                    <a:pt x="23111" y="1"/>
                  </a:moveTo>
                  <a:cubicBezTo>
                    <a:pt x="22919" y="1"/>
                    <a:pt x="22727" y="75"/>
                    <a:pt x="22579" y="208"/>
                  </a:cubicBezTo>
                  <a:cubicBezTo>
                    <a:pt x="22298" y="504"/>
                    <a:pt x="22298" y="977"/>
                    <a:pt x="22579" y="1258"/>
                  </a:cubicBezTo>
                  <a:cubicBezTo>
                    <a:pt x="22727" y="1406"/>
                    <a:pt x="22919" y="1479"/>
                    <a:pt x="23111" y="1479"/>
                  </a:cubicBezTo>
                  <a:lnTo>
                    <a:pt x="23111" y="7764"/>
                  </a:lnTo>
                  <a:lnTo>
                    <a:pt x="14580" y="16295"/>
                  </a:lnTo>
                  <a:lnTo>
                    <a:pt x="9523" y="16295"/>
                  </a:lnTo>
                  <a:lnTo>
                    <a:pt x="5398" y="20421"/>
                  </a:lnTo>
                  <a:lnTo>
                    <a:pt x="5398" y="31318"/>
                  </a:lnTo>
                  <a:lnTo>
                    <a:pt x="932" y="35769"/>
                  </a:lnTo>
                  <a:lnTo>
                    <a:pt x="75" y="35769"/>
                  </a:lnTo>
                  <a:cubicBezTo>
                    <a:pt x="60" y="35843"/>
                    <a:pt x="30" y="35917"/>
                    <a:pt x="1" y="35990"/>
                  </a:cubicBezTo>
                  <a:lnTo>
                    <a:pt x="1036" y="35990"/>
                  </a:lnTo>
                  <a:lnTo>
                    <a:pt x="5619" y="31407"/>
                  </a:lnTo>
                  <a:lnTo>
                    <a:pt x="5619" y="20509"/>
                  </a:lnTo>
                  <a:lnTo>
                    <a:pt x="9612" y="16517"/>
                  </a:lnTo>
                  <a:lnTo>
                    <a:pt x="14683" y="16517"/>
                  </a:lnTo>
                  <a:lnTo>
                    <a:pt x="23333" y="7852"/>
                  </a:lnTo>
                  <a:lnTo>
                    <a:pt x="23333" y="1435"/>
                  </a:lnTo>
                  <a:cubicBezTo>
                    <a:pt x="23437" y="1406"/>
                    <a:pt x="23540" y="1346"/>
                    <a:pt x="23629" y="1258"/>
                  </a:cubicBezTo>
                  <a:cubicBezTo>
                    <a:pt x="23910" y="977"/>
                    <a:pt x="23910" y="504"/>
                    <a:pt x="23629" y="208"/>
                  </a:cubicBezTo>
                  <a:cubicBezTo>
                    <a:pt x="23481" y="75"/>
                    <a:pt x="23289" y="1"/>
                    <a:pt x="2311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-330296" y="1949704"/>
              <a:ext cx="1406978" cy="2062735"/>
            </a:xfrm>
            <a:custGeom>
              <a:rect b="b" l="l" r="r" t="t"/>
              <a:pathLst>
                <a:path extrusionOk="0" h="33211" w="22653">
                  <a:moveTo>
                    <a:pt x="21839" y="1"/>
                  </a:moveTo>
                  <a:cubicBezTo>
                    <a:pt x="21647" y="1"/>
                    <a:pt x="21470" y="75"/>
                    <a:pt x="21322" y="223"/>
                  </a:cubicBezTo>
                  <a:cubicBezTo>
                    <a:pt x="21026" y="504"/>
                    <a:pt x="21026" y="977"/>
                    <a:pt x="21322" y="1258"/>
                  </a:cubicBezTo>
                  <a:cubicBezTo>
                    <a:pt x="21455" y="1391"/>
                    <a:pt x="21618" y="1465"/>
                    <a:pt x="21795" y="1479"/>
                  </a:cubicBezTo>
                  <a:lnTo>
                    <a:pt x="21795" y="5841"/>
                  </a:lnTo>
                  <a:lnTo>
                    <a:pt x="14195" y="13442"/>
                  </a:lnTo>
                  <a:lnTo>
                    <a:pt x="8946" y="13442"/>
                  </a:lnTo>
                  <a:lnTo>
                    <a:pt x="3638" y="18750"/>
                  </a:lnTo>
                  <a:lnTo>
                    <a:pt x="3638" y="29470"/>
                  </a:lnTo>
                  <a:lnTo>
                    <a:pt x="1213" y="31880"/>
                  </a:lnTo>
                  <a:cubicBezTo>
                    <a:pt x="1092" y="31792"/>
                    <a:pt x="938" y="31745"/>
                    <a:pt x="781" y="31745"/>
                  </a:cubicBezTo>
                  <a:cubicBezTo>
                    <a:pt x="728" y="31745"/>
                    <a:pt x="674" y="31750"/>
                    <a:pt x="621" y="31762"/>
                  </a:cubicBezTo>
                  <a:cubicBezTo>
                    <a:pt x="488" y="31791"/>
                    <a:pt x="370" y="31865"/>
                    <a:pt x="266" y="31954"/>
                  </a:cubicBezTo>
                  <a:cubicBezTo>
                    <a:pt x="59" y="32176"/>
                    <a:pt x="0" y="32486"/>
                    <a:pt x="104" y="32752"/>
                  </a:cubicBezTo>
                  <a:cubicBezTo>
                    <a:pt x="399" y="32826"/>
                    <a:pt x="636" y="32989"/>
                    <a:pt x="799" y="33211"/>
                  </a:cubicBezTo>
                  <a:cubicBezTo>
                    <a:pt x="976" y="33211"/>
                    <a:pt x="1168" y="33152"/>
                    <a:pt x="1316" y="33004"/>
                  </a:cubicBezTo>
                  <a:cubicBezTo>
                    <a:pt x="1582" y="32738"/>
                    <a:pt x="1597" y="32324"/>
                    <a:pt x="1375" y="32043"/>
                  </a:cubicBezTo>
                  <a:cubicBezTo>
                    <a:pt x="1375" y="32028"/>
                    <a:pt x="1375" y="32028"/>
                    <a:pt x="1375" y="32028"/>
                  </a:cubicBezTo>
                  <a:lnTo>
                    <a:pt x="3859" y="29558"/>
                  </a:lnTo>
                  <a:lnTo>
                    <a:pt x="3859" y="18853"/>
                  </a:lnTo>
                  <a:lnTo>
                    <a:pt x="9049" y="13649"/>
                  </a:lnTo>
                  <a:lnTo>
                    <a:pt x="14284" y="13649"/>
                  </a:lnTo>
                  <a:lnTo>
                    <a:pt x="22002" y="5930"/>
                  </a:lnTo>
                  <a:lnTo>
                    <a:pt x="22002" y="1465"/>
                  </a:lnTo>
                  <a:cubicBezTo>
                    <a:pt x="22135" y="1435"/>
                    <a:pt x="22268" y="1361"/>
                    <a:pt x="22372" y="1258"/>
                  </a:cubicBezTo>
                  <a:cubicBezTo>
                    <a:pt x="22653" y="977"/>
                    <a:pt x="22653" y="504"/>
                    <a:pt x="22372" y="223"/>
                  </a:cubicBezTo>
                  <a:cubicBezTo>
                    <a:pt x="22224" y="75"/>
                    <a:pt x="22032" y="1"/>
                    <a:pt x="2183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3"/>
            <p:cNvSpPr/>
            <p:nvPr/>
          </p:nvSpPr>
          <p:spPr>
            <a:xfrm flipH="1">
              <a:off x="261568" y="3231072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3"/>
            <p:cNvSpPr/>
            <p:nvPr/>
          </p:nvSpPr>
          <p:spPr>
            <a:xfrm flipH="1">
              <a:off x="372101" y="344592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3"/>
          <p:cNvSpPr/>
          <p:nvPr/>
        </p:nvSpPr>
        <p:spPr>
          <a:xfrm>
            <a:off x="7760025" y="1114097"/>
            <a:ext cx="3164167" cy="2923198"/>
          </a:xfrm>
          <a:custGeom>
            <a:rect b="b" l="l" r="r" t="t"/>
            <a:pathLst>
              <a:path extrusionOk="0" h="48973" w="53010">
                <a:moveTo>
                  <a:pt x="24546" y="21426"/>
                </a:moveTo>
                <a:cubicBezTo>
                  <a:pt x="24501" y="21440"/>
                  <a:pt x="24472" y="21470"/>
                  <a:pt x="24428" y="21514"/>
                </a:cubicBezTo>
                <a:cubicBezTo>
                  <a:pt x="24324" y="21633"/>
                  <a:pt x="24250" y="21766"/>
                  <a:pt x="24235" y="21928"/>
                </a:cubicBezTo>
                <a:lnTo>
                  <a:pt x="20169" y="21928"/>
                </a:lnTo>
                <a:lnTo>
                  <a:pt x="20672" y="21426"/>
                </a:lnTo>
                <a:close/>
                <a:moveTo>
                  <a:pt x="28730" y="22623"/>
                </a:moveTo>
                <a:cubicBezTo>
                  <a:pt x="28745" y="22668"/>
                  <a:pt x="28775" y="22712"/>
                  <a:pt x="28789" y="22756"/>
                </a:cubicBezTo>
                <a:lnTo>
                  <a:pt x="28730" y="22815"/>
                </a:lnTo>
                <a:lnTo>
                  <a:pt x="28730" y="22623"/>
                </a:lnTo>
                <a:close/>
                <a:moveTo>
                  <a:pt x="28508" y="23348"/>
                </a:moveTo>
                <a:lnTo>
                  <a:pt x="28508" y="23806"/>
                </a:lnTo>
                <a:lnTo>
                  <a:pt x="25729" y="26586"/>
                </a:lnTo>
                <a:lnTo>
                  <a:pt x="25270" y="26586"/>
                </a:lnTo>
                <a:lnTo>
                  <a:pt x="28508" y="23348"/>
                </a:lnTo>
                <a:close/>
                <a:moveTo>
                  <a:pt x="20554" y="26926"/>
                </a:moveTo>
                <a:lnTo>
                  <a:pt x="17315" y="30164"/>
                </a:lnTo>
                <a:lnTo>
                  <a:pt x="17315" y="29706"/>
                </a:lnTo>
                <a:lnTo>
                  <a:pt x="20110" y="26926"/>
                </a:lnTo>
                <a:close/>
                <a:moveTo>
                  <a:pt x="17094" y="30696"/>
                </a:moveTo>
                <a:lnTo>
                  <a:pt x="17094" y="30889"/>
                </a:lnTo>
                <a:cubicBezTo>
                  <a:pt x="17079" y="30844"/>
                  <a:pt x="17049" y="30800"/>
                  <a:pt x="17034" y="30756"/>
                </a:cubicBezTo>
                <a:lnTo>
                  <a:pt x="17094" y="30696"/>
                </a:lnTo>
                <a:close/>
                <a:moveTo>
                  <a:pt x="25655" y="31584"/>
                </a:moveTo>
                <a:lnTo>
                  <a:pt x="25152" y="32086"/>
                </a:lnTo>
                <a:lnTo>
                  <a:pt x="21278" y="32101"/>
                </a:lnTo>
                <a:cubicBezTo>
                  <a:pt x="21322" y="32072"/>
                  <a:pt x="21352" y="32042"/>
                  <a:pt x="21396" y="31998"/>
                </a:cubicBezTo>
                <a:cubicBezTo>
                  <a:pt x="21515" y="31879"/>
                  <a:pt x="21574" y="31746"/>
                  <a:pt x="21603" y="31584"/>
                </a:cubicBezTo>
                <a:close/>
                <a:moveTo>
                  <a:pt x="48825" y="0"/>
                </a:moveTo>
                <a:cubicBezTo>
                  <a:pt x="48411" y="30"/>
                  <a:pt x="48100" y="370"/>
                  <a:pt x="48115" y="769"/>
                </a:cubicBezTo>
                <a:cubicBezTo>
                  <a:pt x="48115" y="932"/>
                  <a:pt x="48174" y="1095"/>
                  <a:pt x="48278" y="1213"/>
                </a:cubicBezTo>
                <a:lnTo>
                  <a:pt x="46681" y="2795"/>
                </a:lnTo>
                <a:lnTo>
                  <a:pt x="38770" y="2795"/>
                </a:lnTo>
                <a:lnTo>
                  <a:pt x="33758" y="7807"/>
                </a:lnTo>
                <a:lnTo>
                  <a:pt x="33758" y="13411"/>
                </a:lnTo>
                <a:lnTo>
                  <a:pt x="25980" y="21204"/>
                </a:lnTo>
                <a:lnTo>
                  <a:pt x="20583" y="21204"/>
                </a:lnTo>
                <a:lnTo>
                  <a:pt x="19859" y="21928"/>
                </a:lnTo>
                <a:lnTo>
                  <a:pt x="19829" y="21928"/>
                </a:lnTo>
                <a:lnTo>
                  <a:pt x="14609" y="27133"/>
                </a:lnTo>
                <a:lnTo>
                  <a:pt x="14609" y="27163"/>
                </a:lnTo>
                <a:lnTo>
                  <a:pt x="14062" y="27710"/>
                </a:lnTo>
                <a:cubicBezTo>
                  <a:pt x="13945" y="27639"/>
                  <a:pt x="13801" y="27597"/>
                  <a:pt x="13665" y="27597"/>
                </a:cubicBezTo>
                <a:cubicBezTo>
                  <a:pt x="13629" y="27597"/>
                  <a:pt x="13594" y="27600"/>
                  <a:pt x="13560" y="27606"/>
                </a:cubicBezTo>
                <a:cubicBezTo>
                  <a:pt x="13530" y="27562"/>
                  <a:pt x="13486" y="27517"/>
                  <a:pt x="13456" y="27488"/>
                </a:cubicBezTo>
                <a:cubicBezTo>
                  <a:pt x="13323" y="27340"/>
                  <a:pt x="13146" y="27281"/>
                  <a:pt x="12968" y="27266"/>
                </a:cubicBezTo>
                <a:cubicBezTo>
                  <a:pt x="13027" y="27237"/>
                  <a:pt x="13086" y="27192"/>
                  <a:pt x="13146" y="27148"/>
                </a:cubicBezTo>
                <a:cubicBezTo>
                  <a:pt x="13412" y="26867"/>
                  <a:pt x="13427" y="26453"/>
                  <a:pt x="13190" y="26157"/>
                </a:cubicBezTo>
                <a:lnTo>
                  <a:pt x="20731" y="18631"/>
                </a:lnTo>
                <a:lnTo>
                  <a:pt x="25936" y="18631"/>
                </a:lnTo>
                <a:lnTo>
                  <a:pt x="31155" y="13411"/>
                </a:lnTo>
                <a:lnTo>
                  <a:pt x="31155" y="11504"/>
                </a:lnTo>
                <a:cubicBezTo>
                  <a:pt x="31274" y="11474"/>
                  <a:pt x="31392" y="11415"/>
                  <a:pt x="31481" y="11312"/>
                </a:cubicBezTo>
                <a:cubicBezTo>
                  <a:pt x="31776" y="11031"/>
                  <a:pt x="31776" y="10558"/>
                  <a:pt x="31481" y="10262"/>
                </a:cubicBezTo>
                <a:cubicBezTo>
                  <a:pt x="31340" y="10121"/>
                  <a:pt x="31152" y="10051"/>
                  <a:pt x="30963" y="10051"/>
                </a:cubicBezTo>
                <a:cubicBezTo>
                  <a:pt x="30774" y="10051"/>
                  <a:pt x="30586" y="10121"/>
                  <a:pt x="30445" y="10262"/>
                </a:cubicBezTo>
                <a:cubicBezTo>
                  <a:pt x="30150" y="10558"/>
                  <a:pt x="30150" y="11031"/>
                  <a:pt x="30445" y="11312"/>
                </a:cubicBezTo>
                <a:cubicBezTo>
                  <a:pt x="30579" y="11445"/>
                  <a:pt x="30756" y="11519"/>
                  <a:pt x="30933" y="11519"/>
                </a:cubicBezTo>
                <a:lnTo>
                  <a:pt x="30933" y="13323"/>
                </a:lnTo>
                <a:lnTo>
                  <a:pt x="25847" y="18409"/>
                </a:lnTo>
                <a:lnTo>
                  <a:pt x="20642" y="18409"/>
                </a:lnTo>
                <a:lnTo>
                  <a:pt x="13042" y="26009"/>
                </a:lnTo>
                <a:cubicBezTo>
                  <a:pt x="12914" y="25926"/>
                  <a:pt x="12766" y="25884"/>
                  <a:pt x="12620" y="25884"/>
                </a:cubicBezTo>
                <a:cubicBezTo>
                  <a:pt x="12428" y="25884"/>
                  <a:pt x="12238" y="25956"/>
                  <a:pt x="12096" y="26098"/>
                </a:cubicBezTo>
                <a:cubicBezTo>
                  <a:pt x="11815" y="26379"/>
                  <a:pt x="11815" y="26852"/>
                  <a:pt x="12096" y="27148"/>
                </a:cubicBezTo>
                <a:cubicBezTo>
                  <a:pt x="12229" y="27281"/>
                  <a:pt x="12406" y="27340"/>
                  <a:pt x="12584" y="27355"/>
                </a:cubicBezTo>
                <a:cubicBezTo>
                  <a:pt x="12525" y="27384"/>
                  <a:pt x="12465" y="27429"/>
                  <a:pt x="12406" y="27488"/>
                </a:cubicBezTo>
                <a:cubicBezTo>
                  <a:pt x="12125" y="27769"/>
                  <a:pt x="12125" y="28242"/>
                  <a:pt x="12406" y="28523"/>
                </a:cubicBezTo>
                <a:cubicBezTo>
                  <a:pt x="12554" y="28671"/>
                  <a:pt x="12732" y="28730"/>
                  <a:pt x="12909" y="28745"/>
                </a:cubicBezTo>
                <a:lnTo>
                  <a:pt x="12909" y="31702"/>
                </a:lnTo>
                <a:lnTo>
                  <a:pt x="6610" y="38016"/>
                </a:lnTo>
                <a:lnTo>
                  <a:pt x="2914" y="38016"/>
                </a:lnTo>
                <a:lnTo>
                  <a:pt x="2914" y="34925"/>
                </a:lnTo>
                <a:lnTo>
                  <a:pt x="9124" y="28715"/>
                </a:lnTo>
                <a:cubicBezTo>
                  <a:pt x="9247" y="28806"/>
                  <a:pt x="9392" y="28851"/>
                  <a:pt x="9539" y="28851"/>
                </a:cubicBezTo>
                <a:cubicBezTo>
                  <a:pt x="9729" y="28851"/>
                  <a:pt x="9920" y="28776"/>
                  <a:pt x="10070" y="28626"/>
                </a:cubicBezTo>
                <a:cubicBezTo>
                  <a:pt x="10351" y="28345"/>
                  <a:pt x="10351" y="27872"/>
                  <a:pt x="10070" y="27591"/>
                </a:cubicBezTo>
                <a:cubicBezTo>
                  <a:pt x="9922" y="27444"/>
                  <a:pt x="9734" y="27370"/>
                  <a:pt x="9545" y="27370"/>
                </a:cubicBezTo>
                <a:cubicBezTo>
                  <a:pt x="9357" y="27370"/>
                  <a:pt x="9168" y="27444"/>
                  <a:pt x="9020" y="27591"/>
                </a:cubicBezTo>
                <a:cubicBezTo>
                  <a:pt x="8754" y="27858"/>
                  <a:pt x="8739" y="28272"/>
                  <a:pt x="8961" y="28552"/>
                </a:cubicBezTo>
                <a:lnTo>
                  <a:pt x="2692" y="34837"/>
                </a:lnTo>
                <a:lnTo>
                  <a:pt x="2692" y="38223"/>
                </a:lnTo>
                <a:lnTo>
                  <a:pt x="6699" y="38223"/>
                </a:lnTo>
                <a:lnTo>
                  <a:pt x="13131" y="31805"/>
                </a:lnTo>
                <a:lnTo>
                  <a:pt x="13131" y="28833"/>
                </a:lnTo>
                <a:cubicBezTo>
                  <a:pt x="13131" y="28848"/>
                  <a:pt x="13146" y="28848"/>
                  <a:pt x="13146" y="28863"/>
                </a:cubicBezTo>
                <a:cubicBezTo>
                  <a:pt x="13293" y="29003"/>
                  <a:pt x="13482" y="29074"/>
                  <a:pt x="13671" y="29074"/>
                </a:cubicBezTo>
                <a:cubicBezTo>
                  <a:pt x="13859" y="29074"/>
                  <a:pt x="14048" y="29003"/>
                  <a:pt x="14195" y="28863"/>
                </a:cubicBezTo>
                <a:cubicBezTo>
                  <a:pt x="14462" y="28582"/>
                  <a:pt x="14476" y="28153"/>
                  <a:pt x="14225" y="27858"/>
                </a:cubicBezTo>
                <a:lnTo>
                  <a:pt x="14609" y="27473"/>
                </a:lnTo>
                <a:lnTo>
                  <a:pt x="14609" y="31761"/>
                </a:lnTo>
                <a:cubicBezTo>
                  <a:pt x="14476" y="31968"/>
                  <a:pt x="14462" y="32234"/>
                  <a:pt x="14550" y="32456"/>
                </a:cubicBezTo>
                <a:lnTo>
                  <a:pt x="7024" y="39997"/>
                </a:lnTo>
                <a:lnTo>
                  <a:pt x="1775" y="39997"/>
                </a:lnTo>
                <a:lnTo>
                  <a:pt x="45" y="41727"/>
                </a:lnTo>
                <a:lnTo>
                  <a:pt x="1" y="41771"/>
                </a:lnTo>
                <a:cubicBezTo>
                  <a:pt x="89" y="41786"/>
                  <a:pt x="178" y="41801"/>
                  <a:pt x="267" y="41816"/>
                </a:cubicBezTo>
                <a:lnTo>
                  <a:pt x="1864" y="40219"/>
                </a:lnTo>
                <a:lnTo>
                  <a:pt x="7113" y="40219"/>
                </a:lnTo>
                <a:lnTo>
                  <a:pt x="14683" y="32648"/>
                </a:lnTo>
                <a:cubicBezTo>
                  <a:pt x="14683" y="32663"/>
                  <a:pt x="14698" y="32678"/>
                  <a:pt x="14713" y="32678"/>
                </a:cubicBezTo>
                <a:cubicBezTo>
                  <a:pt x="14853" y="32826"/>
                  <a:pt x="15042" y="32900"/>
                  <a:pt x="15230" y="32900"/>
                </a:cubicBezTo>
                <a:cubicBezTo>
                  <a:pt x="15419" y="32900"/>
                  <a:pt x="15608" y="32826"/>
                  <a:pt x="15748" y="32678"/>
                </a:cubicBezTo>
                <a:cubicBezTo>
                  <a:pt x="16044" y="32397"/>
                  <a:pt x="16044" y="31924"/>
                  <a:pt x="15748" y="31643"/>
                </a:cubicBezTo>
                <a:cubicBezTo>
                  <a:pt x="15630" y="31510"/>
                  <a:pt x="15482" y="31451"/>
                  <a:pt x="15319" y="31436"/>
                </a:cubicBezTo>
                <a:lnTo>
                  <a:pt x="15319" y="29410"/>
                </a:lnTo>
                <a:lnTo>
                  <a:pt x="20140" y="24590"/>
                </a:lnTo>
                <a:lnTo>
                  <a:pt x="23703" y="24590"/>
                </a:lnTo>
                <a:cubicBezTo>
                  <a:pt x="23526" y="24871"/>
                  <a:pt x="23555" y="25255"/>
                  <a:pt x="23806" y="25507"/>
                </a:cubicBezTo>
                <a:cubicBezTo>
                  <a:pt x="23954" y="25647"/>
                  <a:pt x="24143" y="25717"/>
                  <a:pt x="24331" y="25717"/>
                </a:cubicBezTo>
                <a:cubicBezTo>
                  <a:pt x="24520" y="25717"/>
                  <a:pt x="24708" y="25647"/>
                  <a:pt x="24856" y="25507"/>
                </a:cubicBezTo>
                <a:cubicBezTo>
                  <a:pt x="25108" y="25255"/>
                  <a:pt x="25137" y="24871"/>
                  <a:pt x="24945" y="24590"/>
                </a:cubicBezTo>
                <a:lnTo>
                  <a:pt x="24989" y="24590"/>
                </a:lnTo>
                <a:lnTo>
                  <a:pt x="25773" y="23791"/>
                </a:lnTo>
                <a:cubicBezTo>
                  <a:pt x="25910" y="23894"/>
                  <a:pt x="26072" y="23946"/>
                  <a:pt x="26232" y="23946"/>
                </a:cubicBezTo>
                <a:cubicBezTo>
                  <a:pt x="26420" y="23946"/>
                  <a:pt x="26606" y="23875"/>
                  <a:pt x="26749" y="23732"/>
                </a:cubicBezTo>
                <a:cubicBezTo>
                  <a:pt x="27030" y="23451"/>
                  <a:pt x="27030" y="22993"/>
                  <a:pt x="26764" y="22712"/>
                </a:cubicBezTo>
                <a:lnTo>
                  <a:pt x="27710" y="21766"/>
                </a:lnTo>
                <a:cubicBezTo>
                  <a:pt x="27837" y="21853"/>
                  <a:pt x="27989" y="21897"/>
                  <a:pt x="28139" y="21897"/>
                </a:cubicBezTo>
                <a:cubicBezTo>
                  <a:pt x="28270" y="21897"/>
                  <a:pt x="28399" y="21864"/>
                  <a:pt x="28508" y="21795"/>
                </a:cubicBezTo>
                <a:lnTo>
                  <a:pt x="28508" y="23037"/>
                </a:lnTo>
                <a:lnTo>
                  <a:pt x="24960" y="26586"/>
                </a:lnTo>
                <a:lnTo>
                  <a:pt x="20879" y="26586"/>
                </a:lnTo>
                <a:lnTo>
                  <a:pt x="20775" y="26704"/>
                </a:lnTo>
                <a:lnTo>
                  <a:pt x="20006" y="26704"/>
                </a:lnTo>
                <a:lnTo>
                  <a:pt x="17094" y="29617"/>
                </a:lnTo>
                <a:lnTo>
                  <a:pt x="17094" y="30386"/>
                </a:lnTo>
                <a:lnTo>
                  <a:pt x="16887" y="30593"/>
                </a:lnTo>
                <a:cubicBezTo>
                  <a:pt x="16745" y="30480"/>
                  <a:pt x="16573" y="30421"/>
                  <a:pt x="16401" y="30421"/>
                </a:cubicBezTo>
                <a:cubicBezTo>
                  <a:pt x="16214" y="30421"/>
                  <a:pt x="16028" y="30491"/>
                  <a:pt x="15881" y="30637"/>
                </a:cubicBezTo>
                <a:cubicBezTo>
                  <a:pt x="15600" y="30918"/>
                  <a:pt x="15600" y="31391"/>
                  <a:pt x="15881" y="31687"/>
                </a:cubicBezTo>
                <a:cubicBezTo>
                  <a:pt x="16029" y="31828"/>
                  <a:pt x="16221" y="31898"/>
                  <a:pt x="16412" y="31898"/>
                </a:cubicBezTo>
                <a:cubicBezTo>
                  <a:pt x="16602" y="31898"/>
                  <a:pt x="16790" y="31828"/>
                  <a:pt x="16931" y="31687"/>
                </a:cubicBezTo>
                <a:cubicBezTo>
                  <a:pt x="17005" y="31613"/>
                  <a:pt x="17064" y="31525"/>
                  <a:pt x="17094" y="31436"/>
                </a:cubicBezTo>
                <a:lnTo>
                  <a:pt x="17094" y="31924"/>
                </a:lnTo>
                <a:cubicBezTo>
                  <a:pt x="16960" y="32101"/>
                  <a:pt x="16931" y="32323"/>
                  <a:pt x="16975" y="32530"/>
                </a:cubicBezTo>
                <a:lnTo>
                  <a:pt x="14210" y="35354"/>
                </a:lnTo>
                <a:lnTo>
                  <a:pt x="9405" y="40160"/>
                </a:lnTo>
                <a:lnTo>
                  <a:pt x="9405" y="45497"/>
                </a:lnTo>
                <a:lnTo>
                  <a:pt x="7586" y="47316"/>
                </a:lnTo>
                <a:lnTo>
                  <a:pt x="7276" y="47612"/>
                </a:lnTo>
                <a:cubicBezTo>
                  <a:pt x="7349" y="47656"/>
                  <a:pt x="7409" y="47686"/>
                  <a:pt x="7483" y="47730"/>
                </a:cubicBezTo>
                <a:lnTo>
                  <a:pt x="7793" y="47420"/>
                </a:lnTo>
                <a:lnTo>
                  <a:pt x="9627" y="45586"/>
                </a:lnTo>
                <a:lnTo>
                  <a:pt x="9627" y="40248"/>
                </a:lnTo>
                <a:lnTo>
                  <a:pt x="14373" y="35502"/>
                </a:lnTo>
                <a:lnTo>
                  <a:pt x="17064" y="32752"/>
                </a:lnTo>
                <a:cubicBezTo>
                  <a:pt x="17094" y="32796"/>
                  <a:pt x="17123" y="32840"/>
                  <a:pt x="17167" y="32870"/>
                </a:cubicBezTo>
                <a:cubicBezTo>
                  <a:pt x="17308" y="33018"/>
                  <a:pt x="17496" y="33092"/>
                  <a:pt x="17687" y="33092"/>
                </a:cubicBezTo>
                <a:cubicBezTo>
                  <a:pt x="17877" y="33092"/>
                  <a:pt x="18069" y="33018"/>
                  <a:pt x="18217" y="32870"/>
                </a:cubicBezTo>
                <a:cubicBezTo>
                  <a:pt x="18483" y="32604"/>
                  <a:pt x="18498" y="32190"/>
                  <a:pt x="18276" y="31909"/>
                </a:cubicBezTo>
                <a:lnTo>
                  <a:pt x="19238" y="30933"/>
                </a:lnTo>
                <a:cubicBezTo>
                  <a:pt x="19355" y="31001"/>
                  <a:pt x="19487" y="31035"/>
                  <a:pt x="19619" y="31035"/>
                </a:cubicBezTo>
                <a:cubicBezTo>
                  <a:pt x="19803" y="31035"/>
                  <a:pt x="19987" y="30968"/>
                  <a:pt x="20125" y="30830"/>
                </a:cubicBezTo>
                <a:cubicBezTo>
                  <a:pt x="20361" y="30578"/>
                  <a:pt x="20406" y="30223"/>
                  <a:pt x="20243" y="29928"/>
                </a:cubicBezTo>
                <a:lnTo>
                  <a:pt x="21027" y="29144"/>
                </a:lnTo>
                <a:lnTo>
                  <a:pt x="21086" y="29144"/>
                </a:lnTo>
                <a:cubicBezTo>
                  <a:pt x="21212" y="29225"/>
                  <a:pt x="21356" y="29266"/>
                  <a:pt x="21498" y="29266"/>
                </a:cubicBezTo>
                <a:cubicBezTo>
                  <a:pt x="21640" y="29266"/>
                  <a:pt x="21781" y="29225"/>
                  <a:pt x="21899" y="29144"/>
                </a:cubicBezTo>
                <a:lnTo>
                  <a:pt x="25773" y="29144"/>
                </a:lnTo>
                <a:lnTo>
                  <a:pt x="30726" y="24191"/>
                </a:lnTo>
                <a:lnTo>
                  <a:pt x="30726" y="22076"/>
                </a:lnTo>
                <a:cubicBezTo>
                  <a:pt x="30830" y="22061"/>
                  <a:pt x="30919" y="22032"/>
                  <a:pt x="30993" y="21973"/>
                </a:cubicBezTo>
                <a:lnTo>
                  <a:pt x="30993" y="26261"/>
                </a:lnTo>
                <a:lnTo>
                  <a:pt x="25877" y="31377"/>
                </a:lnTo>
                <a:lnTo>
                  <a:pt x="21603" y="31377"/>
                </a:lnTo>
                <a:cubicBezTo>
                  <a:pt x="21574" y="31214"/>
                  <a:pt x="21515" y="31081"/>
                  <a:pt x="21396" y="30963"/>
                </a:cubicBezTo>
                <a:cubicBezTo>
                  <a:pt x="21248" y="30815"/>
                  <a:pt x="21060" y="30741"/>
                  <a:pt x="20871" y="30741"/>
                </a:cubicBezTo>
                <a:cubicBezTo>
                  <a:pt x="20683" y="30741"/>
                  <a:pt x="20494" y="30815"/>
                  <a:pt x="20347" y="30963"/>
                </a:cubicBezTo>
                <a:cubicBezTo>
                  <a:pt x="20066" y="31244"/>
                  <a:pt x="20066" y="31717"/>
                  <a:pt x="20347" y="31998"/>
                </a:cubicBezTo>
                <a:cubicBezTo>
                  <a:pt x="20376" y="32042"/>
                  <a:pt x="20420" y="32072"/>
                  <a:pt x="20465" y="32101"/>
                </a:cubicBezTo>
                <a:lnTo>
                  <a:pt x="19755" y="32101"/>
                </a:lnTo>
                <a:lnTo>
                  <a:pt x="11844" y="39997"/>
                </a:lnTo>
                <a:lnTo>
                  <a:pt x="11844" y="45616"/>
                </a:lnTo>
                <a:lnTo>
                  <a:pt x="9065" y="48396"/>
                </a:lnTo>
                <a:lnTo>
                  <a:pt x="8665" y="48795"/>
                </a:lnTo>
                <a:cubicBezTo>
                  <a:pt x="8725" y="48854"/>
                  <a:pt x="8754" y="48913"/>
                  <a:pt x="8798" y="48972"/>
                </a:cubicBezTo>
                <a:lnTo>
                  <a:pt x="9227" y="48558"/>
                </a:lnTo>
                <a:lnTo>
                  <a:pt x="12066" y="45704"/>
                </a:lnTo>
                <a:lnTo>
                  <a:pt x="12066" y="40101"/>
                </a:lnTo>
                <a:lnTo>
                  <a:pt x="19859" y="32308"/>
                </a:lnTo>
                <a:lnTo>
                  <a:pt x="25256" y="32308"/>
                </a:lnTo>
                <a:lnTo>
                  <a:pt x="25980" y="31584"/>
                </a:lnTo>
                <a:lnTo>
                  <a:pt x="25995" y="31584"/>
                </a:lnTo>
                <a:lnTo>
                  <a:pt x="31214" y="26379"/>
                </a:lnTo>
                <a:lnTo>
                  <a:pt x="31214" y="26349"/>
                </a:lnTo>
                <a:lnTo>
                  <a:pt x="31761" y="25802"/>
                </a:lnTo>
                <a:cubicBezTo>
                  <a:pt x="31873" y="25881"/>
                  <a:pt x="32011" y="25917"/>
                  <a:pt x="32148" y="25917"/>
                </a:cubicBezTo>
                <a:cubicBezTo>
                  <a:pt x="32192" y="25917"/>
                  <a:pt x="32236" y="25913"/>
                  <a:pt x="32279" y="25906"/>
                </a:cubicBezTo>
                <a:cubicBezTo>
                  <a:pt x="32309" y="25950"/>
                  <a:pt x="32338" y="25994"/>
                  <a:pt x="32368" y="26024"/>
                </a:cubicBezTo>
                <a:cubicBezTo>
                  <a:pt x="32516" y="26172"/>
                  <a:pt x="32678" y="26231"/>
                  <a:pt x="32856" y="26246"/>
                </a:cubicBezTo>
                <a:cubicBezTo>
                  <a:pt x="32796" y="26275"/>
                  <a:pt x="32737" y="26320"/>
                  <a:pt x="32678" y="26364"/>
                </a:cubicBezTo>
                <a:cubicBezTo>
                  <a:pt x="32412" y="26645"/>
                  <a:pt x="32397" y="27059"/>
                  <a:pt x="32634" y="27355"/>
                </a:cubicBezTo>
                <a:lnTo>
                  <a:pt x="25093" y="34881"/>
                </a:lnTo>
                <a:lnTo>
                  <a:pt x="19888" y="34881"/>
                </a:lnTo>
                <a:lnTo>
                  <a:pt x="14669" y="40101"/>
                </a:lnTo>
                <a:lnTo>
                  <a:pt x="14669" y="42008"/>
                </a:lnTo>
                <a:cubicBezTo>
                  <a:pt x="14550" y="42037"/>
                  <a:pt x="14432" y="42111"/>
                  <a:pt x="14343" y="42200"/>
                </a:cubicBezTo>
                <a:cubicBezTo>
                  <a:pt x="14048" y="42481"/>
                  <a:pt x="14048" y="42954"/>
                  <a:pt x="14343" y="43250"/>
                </a:cubicBezTo>
                <a:cubicBezTo>
                  <a:pt x="14484" y="43390"/>
                  <a:pt x="14672" y="43461"/>
                  <a:pt x="14861" y="43461"/>
                </a:cubicBezTo>
                <a:cubicBezTo>
                  <a:pt x="15049" y="43461"/>
                  <a:pt x="15238" y="43390"/>
                  <a:pt x="15378" y="43250"/>
                </a:cubicBezTo>
                <a:cubicBezTo>
                  <a:pt x="15674" y="42954"/>
                  <a:pt x="15674" y="42481"/>
                  <a:pt x="15393" y="42200"/>
                </a:cubicBezTo>
                <a:cubicBezTo>
                  <a:pt x="15245" y="42067"/>
                  <a:pt x="15068" y="41993"/>
                  <a:pt x="14890" y="41993"/>
                </a:cubicBezTo>
                <a:lnTo>
                  <a:pt x="14890" y="40189"/>
                </a:lnTo>
                <a:lnTo>
                  <a:pt x="19977" y="35103"/>
                </a:lnTo>
                <a:lnTo>
                  <a:pt x="25182" y="35103"/>
                </a:lnTo>
                <a:lnTo>
                  <a:pt x="32796" y="27503"/>
                </a:lnTo>
                <a:cubicBezTo>
                  <a:pt x="32918" y="27586"/>
                  <a:pt x="33062" y="27628"/>
                  <a:pt x="33207" y="27628"/>
                </a:cubicBezTo>
                <a:cubicBezTo>
                  <a:pt x="33396" y="27628"/>
                  <a:pt x="33586" y="27556"/>
                  <a:pt x="33728" y="27414"/>
                </a:cubicBezTo>
                <a:cubicBezTo>
                  <a:pt x="34009" y="27133"/>
                  <a:pt x="34009" y="26660"/>
                  <a:pt x="33728" y="26364"/>
                </a:cubicBezTo>
                <a:cubicBezTo>
                  <a:pt x="33595" y="26231"/>
                  <a:pt x="33418" y="26172"/>
                  <a:pt x="33240" y="26157"/>
                </a:cubicBezTo>
                <a:cubicBezTo>
                  <a:pt x="33299" y="26128"/>
                  <a:pt x="33358" y="26083"/>
                  <a:pt x="33418" y="26024"/>
                </a:cubicBezTo>
                <a:cubicBezTo>
                  <a:pt x="33713" y="25743"/>
                  <a:pt x="33713" y="25270"/>
                  <a:pt x="33418" y="24989"/>
                </a:cubicBezTo>
                <a:cubicBezTo>
                  <a:pt x="33284" y="24841"/>
                  <a:pt x="33092" y="24782"/>
                  <a:pt x="32915" y="24767"/>
                </a:cubicBezTo>
                <a:lnTo>
                  <a:pt x="32915" y="21810"/>
                </a:lnTo>
                <a:lnTo>
                  <a:pt x="39214" y="15496"/>
                </a:lnTo>
                <a:lnTo>
                  <a:pt x="42910" y="15496"/>
                </a:lnTo>
                <a:lnTo>
                  <a:pt x="42910" y="18587"/>
                </a:lnTo>
                <a:lnTo>
                  <a:pt x="36700" y="24797"/>
                </a:lnTo>
                <a:cubicBezTo>
                  <a:pt x="36577" y="24706"/>
                  <a:pt x="36432" y="24661"/>
                  <a:pt x="36284" y="24661"/>
                </a:cubicBezTo>
                <a:cubicBezTo>
                  <a:pt x="36095" y="24661"/>
                  <a:pt x="35903" y="24736"/>
                  <a:pt x="35754" y="24886"/>
                </a:cubicBezTo>
                <a:cubicBezTo>
                  <a:pt x="35473" y="25166"/>
                  <a:pt x="35473" y="25640"/>
                  <a:pt x="35754" y="25921"/>
                </a:cubicBezTo>
                <a:cubicBezTo>
                  <a:pt x="35902" y="26068"/>
                  <a:pt x="36090" y="26142"/>
                  <a:pt x="36279" y="26142"/>
                </a:cubicBezTo>
                <a:cubicBezTo>
                  <a:pt x="36467" y="26142"/>
                  <a:pt x="36656" y="26068"/>
                  <a:pt x="36804" y="25921"/>
                </a:cubicBezTo>
                <a:cubicBezTo>
                  <a:pt x="37070" y="25654"/>
                  <a:pt x="37084" y="25240"/>
                  <a:pt x="36863" y="24959"/>
                </a:cubicBezTo>
                <a:lnTo>
                  <a:pt x="43132" y="18675"/>
                </a:lnTo>
                <a:lnTo>
                  <a:pt x="43132" y="15289"/>
                </a:lnTo>
                <a:lnTo>
                  <a:pt x="39125" y="15289"/>
                </a:lnTo>
                <a:lnTo>
                  <a:pt x="32693" y="21706"/>
                </a:lnTo>
                <a:lnTo>
                  <a:pt x="32693" y="24679"/>
                </a:lnTo>
                <a:cubicBezTo>
                  <a:pt x="32693" y="24664"/>
                  <a:pt x="32678" y="24664"/>
                  <a:pt x="32678" y="24649"/>
                </a:cubicBezTo>
                <a:cubicBezTo>
                  <a:pt x="32538" y="24508"/>
                  <a:pt x="32349" y="24438"/>
                  <a:pt x="32159" y="24438"/>
                </a:cubicBezTo>
                <a:cubicBezTo>
                  <a:pt x="31968" y="24438"/>
                  <a:pt x="31776" y="24508"/>
                  <a:pt x="31628" y="24649"/>
                </a:cubicBezTo>
                <a:cubicBezTo>
                  <a:pt x="31362" y="24930"/>
                  <a:pt x="31347" y="25359"/>
                  <a:pt x="31599" y="25654"/>
                </a:cubicBezTo>
                <a:lnTo>
                  <a:pt x="31214" y="26039"/>
                </a:lnTo>
                <a:lnTo>
                  <a:pt x="31214" y="21751"/>
                </a:lnTo>
                <a:cubicBezTo>
                  <a:pt x="31347" y="21544"/>
                  <a:pt x="31377" y="21278"/>
                  <a:pt x="31274" y="21056"/>
                </a:cubicBezTo>
                <a:lnTo>
                  <a:pt x="38814" y="13515"/>
                </a:lnTo>
                <a:lnTo>
                  <a:pt x="44049" y="13515"/>
                </a:lnTo>
                <a:lnTo>
                  <a:pt x="48706" y="8857"/>
                </a:lnTo>
                <a:cubicBezTo>
                  <a:pt x="48840" y="8961"/>
                  <a:pt x="49002" y="9005"/>
                  <a:pt x="49165" y="9005"/>
                </a:cubicBezTo>
                <a:cubicBezTo>
                  <a:pt x="49372" y="8990"/>
                  <a:pt x="49549" y="8916"/>
                  <a:pt x="49682" y="8769"/>
                </a:cubicBezTo>
                <a:cubicBezTo>
                  <a:pt x="49815" y="8621"/>
                  <a:pt x="49889" y="8428"/>
                  <a:pt x="49875" y="8236"/>
                </a:cubicBezTo>
                <a:cubicBezTo>
                  <a:pt x="49875" y="8044"/>
                  <a:pt x="49801" y="7867"/>
                  <a:pt x="49668" y="7748"/>
                </a:cubicBezTo>
                <a:cubicBezTo>
                  <a:pt x="49653" y="7734"/>
                  <a:pt x="49653" y="7734"/>
                  <a:pt x="49638" y="7719"/>
                </a:cubicBezTo>
                <a:cubicBezTo>
                  <a:pt x="49503" y="7597"/>
                  <a:pt x="49342" y="7525"/>
                  <a:pt x="49158" y="7525"/>
                </a:cubicBezTo>
                <a:cubicBezTo>
                  <a:pt x="49140" y="7525"/>
                  <a:pt x="49123" y="7525"/>
                  <a:pt x="49106" y="7527"/>
                </a:cubicBezTo>
                <a:cubicBezTo>
                  <a:pt x="49032" y="7527"/>
                  <a:pt x="48973" y="7541"/>
                  <a:pt x="48899" y="7571"/>
                </a:cubicBezTo>
                <a:lnTo>
                  <a:pt x="51885" y="4584"/>
                </a:lnTo>
                <a:cubicBezTo>
                  <a:pt x="52004" y="4673"/>
                  <a:pt x="52152" y="4702"/>
                  <a:pt x="52299" y="4702"/>
                </a:cubicBezTo>
                <a:cubicBezTo>
                  <a:pt x="52492" y="4688"/>
                  <a:pt x="52669" y="4614"/>
                  <a:pt x="52802" y="4466"/>
                </a:cubicBezTo>
                <a:cubicBezTo>
                  <a:pt x="52935" y="4318"/>
                  <a:pt x="53009" y="4126"/>
                  <a:pt x="53009" y="3933"/>
                </a:cubicBezTo>
                <a:cubicBezTo>
                  <a:pt x="52994" y="3741"/>
                  <a:pt x="52921" y="3564"/>
                  <a:pt x="52787" y="3446"/>
                </a:cubicBezTo>
                <a:cubicBezTo>
                  <a:pt x="52787" y="3431"/>
                  <a:pt x="52773" y="3431"/>
                  <a:pt x="52773" y="3416"/>
                </a:cubicBezTo>
                <a:cubicBezTo>
                  <a:pt x="52637" y="3294"/>
                  <a:pt x="52465" y="3222"/>
                  <a:pt x="52289" y="3222"/>
                </a:cubicBezTo>
                <a:cubicBezTo>
                  <a:pt x="52273" y="3222"/>
                  <a:pt x="52257" y="3222"/>
                  <a:pt x="52240" y="3224"/>
                </a:cubicBezTo>
                <a:cubicBezTo>
                  <a:pt x="52033" y="3224"/>
                  <a:pt x="51856" y="3312"/>
                  <a:pt x="51723" y="3460"/>
                </a:cubicBezTo>
                <a:cubicBezTo>
                  <a:pt x="51590" y="3608"/>
                  <a:pt x="51516" y="3786"/>
                  <a:pt x="51531" y="3993"/>
                </a:cubicBezTo>
                <a:cubicBezTo>
                  <a:pt x="51531" y="4155"/>
                  <a:pt x="51605" y="4318"/>
                  <a:pt x="51708" y="4436"/>
                </a:cubicBezTo>
                <a:lnTo>
                  <a:pt x="48751" y="7408"/>
                </a:lnTo>
                <a:cubicBezTo>
                  <a:pt x="48618" y="7275"/>
                  <a:pt x="48425" y="7216"/>
                  <a:pt x="48233" y="7216"/>
                </a:cubicBezTo>
                <a:cubicBezTo>
                  <a:pt x="48041" y="7231"/>
                  <a:pt x="47864" y="7305"/>
                  <a:pt x="47731" y="7453"/>
                </a:cubicBezTo>
                <a:cubicBezTo>
                  <a:pt x="47597" y="7600"/>
                  <a:pt x="47524" y="7793"/>
                  <a:pt x="47538" y="7985"/>
                </a:cubicBezTo>
                <a:cubicBezTo>
                  <a:pt x="47538" y="8014"/>
                  <a:pt x="47538" y="8044"/>
                  <a:pt x="47538" y="8074"/>
                </a:cubicBezTo>
                <a:cubicBezTo>
                  <a:pt x="47509" y="8029"/>
                  <a:pt x="47479" y="7985"/>
                  <a:pt x="47435" y="7941"/>
                </a:cubicBezTo>
                <a:cubicBezTo>
                  <a:pt x="47435" y="7941"/>
                  <a:pt x="47435" y="7926"/>
                  <a:pt x="47420" y="7926"/>
                </a:cubicBezTo>
                <a:cubicBezTo>
                  <a:pt x="47285" y="7804"/>
                  <a:pt x="47125" y="7732"/>
                  <a:pt x="46940" y="7732"/>
                </a:cubicBezTo>
                <a:cubicBezTo>
                  <a:pt x="46923" y="7732"/>
                  <a:pt x="46905" y="7732"/>
                  <a:pt x="46888" y="7734"/>
                </a:cubicBezTo>
                <a:cubicBezTo>
                  <a:pt x="46696" y="7734"/>
                  <a:pt x="46503" y="7822"/>
                  <a:pt x="46370" y="7970"/>
                </a:cubicBezTo>
                <a:cubicBezTo>
                  <a:pt x="46282" y="8059"/>
                  <a:pt x="46222" y="8192"/>
                  <a:pt x="46193" y="8325"/>
                </a:cubicBezTo>
                <a:lnTo>
                  <a:pt x="41299" y="8325"/>
                </a:lnTo>
                <a:lnTo>
                  <a:pt x="40574" y="9049"/>
                </a:lnTo>
                <a:lnTo>
                  <a:pt x="40574" y="10839"/>
                </a:lnTo>
                <a:cubicBezTo>
                  <a:pt x="40426" y="10868"/>
                  <a:pt x="40293" y="10942"/>
                  <a:pt x="40190" y="11046"/>
                </a:cubicBezTo>
                <a:cubicBezTo>
                  <a:pt x="40057" y="11193"/>
                  <a:pt x="39983" y="11386"/>
                  <a:pt x="39997" y="11578"/>
                </a:cubicBezTo>
                <a:cubicBezTo>
                  <a:pt x="39997" y="11770"/>
                  <a:pt x="40086" y="11962"/>
                  <a:pt x="40234" y="12095"/>
                </a:cubicBezTo>
                <a:cubicBezTo>
                  <a:pt x="40369" y="12217"/>
                  <a:pt x="40529" y="12290"/>
                  <a:pt x="40714" y="12290"/>
                </a:cubicBezTo>
                <a:cubicBezTo>
                  <a:pt x="40731" y="12290"/>
                  <a:pt x="40749" y="12289"/>
                  <a:pt x="40766" y="12288"/>
                </a:cubicBezTo>
                <a:cubicBezTo>
                  <a:pt x="40958" y="12288"/>
                  <a:pt x="41136" y="12199"/>
                  <a:pt x="41269" y="12051"/>
                </a:cubicBezTo>
                <a:cubicBezTo>
                  <a:pt x="41402" y="11903"/>
                  <a:pt x="41476" y="11726"/>
                  <a:pt x="41476" y="11519"/>
                </a:cubicBezTo>
                <a:cubicBezTo>
                  <a:pt x="41461" y="11341"/>
                  <a:pt x="41387" y="11164"/>
                  <a:pt x="41254" y="11031"/>
                </a:cubicBezTo>
                <a:cubicBezTo>
                  <a:pt x="41254" y="11016"/>
                  <a:pt x="41239" y="11016"/>
                  <a:pt x="41239" y="11016"/>
                </a:cubicBezTo>
                <a:cubicBezTo>
                  <a:pt x="41106" y="10898"/>
                  <a:pt x="40958" y="10824"/>
                  <a:pt x="40796" y="10824"/>
                </a:cubicBezTo>
                <a:lnTo>
                  <a:pt x="40796" y="9138"/>
                </a:lnTo>
                <a:lnTo>
                  <a:pt x="41387" y="8532"/>
                </a:lnTo>
                <a:lnTo>
                  <a:pt x="46193" y="8532"/>
                </a:lnTo>
                <a:cubicBezTo>
                  <a:pt x="46208" y="8724"/>
                  <a:pt x="46282" y="8887"/>
                  <a:pt x="46415" y="9005"/>
                </a:cubicBezTo>
                <a:cubicBezTo>
                  <a:pt x="46562" y="9138"/>
                  <a:pt x="46755" y="9212"/>
                  <a:pt x="46947" y="9212"/>
                </a:cubicBezTo>
                <a:cubicBezTo>
                  <a:pt x="47139" y="9197"/>
                  <a:pt x="47331" y="9109"/>
                  <a:pt x="47464" y="8976"/>
                </a:cubicBezTo>
                <a:cubicBezTo>
                  <a:pt x="47597" y="8828"/>
                  <a:pt x="47671" y="8635"/>
                  <a:pt x="47657" y="8443"/>
                </a:cubicBezTo>
                <a:cubicBezTo>
                  <a:pt x="47657" y="8399"/>
                  <a:pt x="47657" y="8369"/>
                  <a:pt x="47642" y="8340"/>
                </a:cubicBezTo>
                <a:lnTo>
                  <a:pt x="47642" y="8340"/>
                </a:lnTo>
                <a:cubicBezTo>
                  <a:pt x="47686" y="8399"/>
                  <a:pt x="47716" y="8458"/>
                  <a:pt x="47775" y="8502"/>
                </a:cubicBezTo>
                <a:cubicBezTo>
                  <a:pt x="47897" y="8624"/>
                  <a:pt x="48068" y="8696"/>
                  <a:pt x="48244" y="8696"/>
                </a:cubicBezTo>
                <a:cubicBezTo>
                  <a:pt x="48260" y="8696"/>
                  <a:pt x="48276" y="8696"/>
                  <a:pt x="48292" y="8695"/>
                </a:cubicBezTo>
                <a:cubicBezTo>
                  <a:pt x="48366" y="8695"/>
                  <a:pt x="48440" y="8680"/>
                  <a:pt x="48514" y="8650"/>
                </a:cubicBezTo>
                <a:cubicBezTo>
                  <a:pt x="48529" y="8665"/>
                  <a:pt x="48544" y="8680"/>
                  <a:pt x="48544" y="8695"/>
                </a:cubicBezTo>
                <a:lnTo>
                  <a:pt x="43960" y="13293"/>
                </a:lnTo>
                <a:lnTo>
                  <a:pt x="38711" y="13293"/>
                </a:lnTo>
                <a:lnTo>
                  <a:pt x="31140" y="20864"/>
                </a:lnTo>
                <a:cubicBezTo>
                  <a:pt x="31140" y="20849"/>
                  <a:pt x="31126" y="20834"/>
                  <a:pt x="31126" y="20834"/>
                </a:cubicBezTo>
                <a:cubicBezTo>
                  <a:pt x="30978" y="20686"/>
                  <a:pt x="30786" y="20612"/>
                  <a:pt x="30595" y="20612"/>
                </a:cubicBezTo>
                <a:cubicBezTo>
                  <a:pt x="30405" y="20612"/>
                  <a:pt x="30216" y="20686"/>
                  <a:pt x="30076" y="20834"/>
                </a:cubicBezTo>
                <a:cubicBezTo>
                  <a:pt x="29780" y="21115"/>
                  <a:pt x="29780" y="21588"/>
                  <a:pt x="30076" y="21869"/>
                </a:cubicBezTo>
                <a:cubicBezTo>
                  <a:pt x="30194" y="22002"/>
                  <a:pt x="30357" y="22061"/>
                  <a:pt x="30505" y="22076"/>
                </a:cubicBezTo>
                <a:lnTo>
                  <a:pt x="30505" y="24102"/>
                </a:lnTo>
                <a:lnTo>
                  <a:pt x="25684" y="28922"/>
                </a:lnTo>
                <a:lnTo>
                  <a:pt x="22121" y="28922"/>
                </a:lnTo>
                <a:cubicBezTo>
                  <a:pt x="22298" y="28641"/>
                  <a:pt x="22269" y="28257"/>
                  <a:pt x="22017" y="28005"/>
                </a:cubicBezTo>
                <a:cubicBezTo>
                  <a:pt x="21877" y="27865"/>
                  <a:pt x="21688" y="27795"/>
                  <a:pt x="21498" y="27795"/>
                </a:cubicBezTo>
                <a:cubicBezTo>
                  <a:pt x="21308" y="27795"/>
                  <a:pt x="21115" y="27865"/>
                  <a:pt x="20968" y="28005"/>
                </a:cubicBezTo>
                <a:cubicBezTo>
                  <a:pt x="20731" y="28257"/>
                  <a:pt x="20687" y="28641"/>
                  <a:pt x="20879" y="28922"/>
                </a:cubicBezTo>
                <a:lnTo>
                  <a:pt x="20849" y="28922"/>
                </a:lnTo>
                <a:lnTo>
                  <a:pt x="20051" y="29721"/>
                </a:lnTo>
                <a:cubicBezTo>
                  <a:pt x="19914" y="29618"/>
                  <a:pt x="19752" y="29566"/>
                  <a:pt x="19591" y="29566"/>
                </a:cubicBezTo>
                <a:cubicBezTo>
                  <a:pt x="19404" y="29566"/>
                  <a:pt x="19218" y="29637"/>
                  <a:pt x="19075" y="29780"/>
                </a:cubicBezTo>
                <a:cubicBezTo>
                  <a:pt x="18794" y="30061"/>
                  <a:pt x="18794" y="30519"/>
                  <a:pt x="19060" y="30800"/>
                </a:cubicBezTo>
                <a:lnTo>
                  <a:pt x="18114" y="31746"/>
                </a:lnTo>
                <a:cubicBezTo>
                  <a:pt x="17987" y="31659"/>
                  <a:pt x="17839" y="31614"/>
                  <a:pt x="17690" y="31614"/>
                </a:cubicBezTo>
                <a:cubicBezTo>
                  <a:pt x="17562" y="31614"/>
                  <a:pt x="17432" y="31648"/>
                  <a:pt x="17315" y="31717"/>
                </a:cubicBezTo>
                <a:lnTo>
                  <a:pt x="17315" y="30475"/>
                </a:lnTo>
                <a:lnTo>
                  <a:pt x="20864" y="26926"/>
                </a:lnTo>
                <a:lnTo>
                  <a:pt x="24945" y="26926"/>
                </a:lnTo>
                <a:lnTo>
                  <a:pt x="25049" y="26808"/>
                </a:lnTo>
                <a:lnTo>
                  <a:pt x="25817" y="26808"/>
                </a:lnTo>
                <a:lnTo>
                  <a:pt x="28730" y="23895"/>
                </a:lnTo>
                <a:lnTo>
                  <a:pt x="28730" y="23126"/>
                </a:lnTo>
                <a:lnTo>
                  <a:pt x="28937" y="22919"/>
                </a:lnTo>
                <a:cubicBezTo>
                  <a:pt x="29079" y="23032"/>
                  <a:pt x="29251" y="23091"/>
                  <a:pt x="29422" y="23091"/>
                </a:cubicBezTo>
                <a:cubicBezTo>
                  <a:pt x="29610" y="23091"/>
                  <a:pt x="29796" y="23021"/>
                  <a:pt x="29943" y="22875"/>
                </a:cubicBezTo>
                <a:cubicBezTo>
                  <a:pt x="30224" y="22594"/>
                  <a:pt x="30224" y="22120"/>
                  <a:pt x="29943" y="21825"/>
                </a:cubicBezTo>
                <a:cubicBezTo>
                  <a:pt x="29795" y="21684"/>
                  <a:pt x="29606" y="21614"/>
                  <a:pt x="29418" y="21614"/>
                </a:cubicBezTo>
                <a:cubicBezTo>
                  <a:pt x="29229" y="21614"/>
                  <a:pt x="29041" y="21684"/>
                  <a:pt x="28893" y="21825"/>
                </a:cubicBezTo>
                <a:cubicBezTo>
                  <a:pt x="28819" y="21899"/>
                  <a:pt x="28775" y="21987"/>
                  <a:pt x="28730" y="22076"/>
                </a:cubicBezTo>
                <a:lnTo>
                  <a:pt x="28730" y="21588"/>
                </a:lnTo>
                <a:cubicBezTo>
                  <a:pt x="28863" y="21411"/>
                  <a:pt x="28908" y="21189"/>
                  <a:pt x="28849" y="20982"/>
                </a:cubicBezTo>
                <a:lnTo>
                  <a:pt x="31614" y="18158"/>
                </a:lnTo>
                <a:lnTo>
                  <a:pt x="36419" y="13352"/>
                </a:lnTo>
                <a:lnTo>
                  <a:pt x="36419" y="8014"/>
                </a:lnTo>
                <a:lnTo>
                  <a:pt x="38844" y="5604"/>
                </a:lnTo>
                <a:lnTo>
                  <a:pt x="46592" y="5604"/>
                </a:lnTo>
                <a:lnTo>
                  <a:pt x="48706" y="3490"/>
                </a:lnTo>
                <a:cubicBezTo>
                  <a:pt x="48840" y="3593"/>
                  <a:pt x="49002" y="3638"/>
                  <a:pt x="49165" y="3638"/>
                </a:cubicBezTo>
                <a:cubicBezTo>
                  <a:pt x="49372" y="3623"/>
                  <a:pt x="49549" y="3549"/>
                  <a:pt x="49682" y="3401"/>
                </a:cubicBezTo>
                <a:cubicBezTo>
                  <a:pt x="49815" y="3253"/>
                  <a:pt x="49889" y="3061"/>
                  <a:pt x="49875" y="2869"/>
                </a:cubicBezTo>
                <a:cubicBezTo>
                  <a:pt x="49875" y="2677"/>
                  <a:pt x="49801" y="2514"/>
                  <a:pt x="49668" y="2381"/>
                </a:cubicBezTo>
                <a:cubicBezTo>
                  <a:pt x="49653" y="2366"/>
                  <a:pt x="49653" y="2366"/>
                  <a:pt x="49638" y="2351"/>
                </a:cubicBezTo>
                <a:cubicBezTo>
                  <a:pt x="49490" y="2218"/>
                  <a:pt x="49313" y="2159"/>
                  <a:pt x="49106" y="2159"/>
                </a:cubicBezTo>
                <a:cubicBezTo>
                  <a:pt x="48913" y="2174"/>
                  <a:pt x="48736" y="2248"/>
                  <a:pt x="48603" y="2396"/>
                </a:cubicBezTo>
                <a:cubicBezTo>
                  <a:pt x="48470" y="2544"/>
                  <a:pt x="48396" y="2736"/>
                  <a:pt x="48396" y="2928"/>
                </a:cubicBezTo>
                <a:cubicBezTo>
                  <a:pt x="48411" y="3076"/>
                  <a:pt x="48455" y="3224"/>
                  <a:pt x="48544" y="3342"/>
                </a:cubicBezTo>
                <a:lnTo>
                  <a:pt x="46503" y="5383"/>
                </a:lnTo>
                <a:lnTo>
                  <a:pt x="38755" y="5383"/>
                </a:lnTo>
                <a:lnTo>
                  <a:pt x="36197" y="7926"/>
                </a:lnTo>
                <a:lnTo>
                  <a:pt x="36197" y="13264"/>
                </a:lnTo>
                <a:lnTo>
                  <a:pt x="31466" y="18010"/>
                </a:lnTo>
                <a:lnTo>
                  <a:pt x="28760" y="20760"/>
                </a:lnTo>
                <a:cubicBezTo>
                  <a:pt x="28730" y="20716"/>
                  <a:pt x="28701" y="20671"/>
                  <a:pt x="28656" y="20642"/>
                </a:cubicBezTo>
                <a:cubicBezTo>
                  <a:pt x="28516" y="20494"/>
                  <a:pt x="28327" y="20420"/>
                  <a:pt x="28139" y="20420"/>
                </a:cubicBezTo>
                <a:cubicBezTo>
                  <a:pt x="27950" y="20420"/>
                  <a:pt x="27762" y="20494"/>
                  <a:pt x="27621" y="20642"/>
                </a:cubicBezTo>
                <a:cubicBezTo>
                  <a:pt x="27355" y="20908"/>
                  <a:pt x="27326" y="21322"/>
                  <a:pt x="27562" y="21603"/>
                </a:cubicBezTo>
                <a:lnTo>
                  <a:pt x="26586" y="22579"/>
                </a:lnTo>
                <a:cubicBezTo>
                  <a:pt x="26469" y="22511"/>
                  <a:pt x="26339" y="22477"/>
                  <a:pt x="26210" y="22477"/>
                </a:cubicBezTo>
                <a:cubicBezTo>
                  <a:pt x="26028" y="22477"/>
                  <a:pt x="25846" y="22544"/>
                  <a:pt x="25699" y="22682"/>
                </a:cubicBezTo>
                <a:cubicBezTo>
                  <a:pt x="25463" y="22934"/>
                  <a:pt x="25433" y="23289"/>
                  <a:pt x="25596" y="23584"/>
                </a:cubicBezTo>
                <a:lnTo>
                  <a:pt x="24797" y="24368"/>
                </a:lnTo>
                <a:lnTo>
                  <a:pt x="24738" y="24368"/>
                </a:lnTo>
                <a:cubicBezTo>
                  <a:pt x="24612" y="24287"/>
                  <a:pt x="24472" y="24246"/>
                  <a:pt x="24331" y="24246"/>
                </a:cubicBezTo>
                <a:cubicBezTo>
                  <a:pt x="24191" y="24246"/>
                  <a:pt x="24050" y="24287"/>
                  <a:pt x="23925" y="24368"/>
                </a:cubicBezTo>
                <a:lnTo>
                  <a:pt x="20051" y="24368"/>
                </a:lnTo>
                <a:lnTo>
                  <a:pt x="15097" y="29321"/>
                </a:lnTo>
                <a:lnTo>
                  <a:pt x="15097" y="31436"/>
                </a:lnTo>
                <a:cubicBezTo>
                  <a:pt x="15009" y="31451"/>
                  <a:pt x="14920" y="31480"/>
                  <a:pt x="14831" y="31539"/>
                </a:cubicBezTo>
                <a:lnTo>
                  <a:pt x="14831" y="27251"/>
                </a:lnTo>
                <a:lnTo>
                  <a:pt x="19947" y="22150"/>
                </a:lnTo>
                <a:lnTo>
                  <a:pt x="24235" y="22150"/>
                </a:lnTo>
                <a:cubicBezTo>
                  <a:pt x="24250" y="22298"/>
                  <a:pt x="24324" y="22446"/>
                  <a:pt x="24428" y="22549"/>
                </a:cubicBezTo>
                <a:cubicBezTo>
                  <a:pt x="24575" y="22697"/>
                  <a:pt x="24768" y="22771"/>
                  <a:pt x="24958" y="22771"/>
                </a:cubicBezTo>
                <a:cubicBezTo>
                  <a:pt x="25148" y="22771"/>
                  <a:pt x="25337" y="22697"/>
                  <a:pt x="25477" y="22549"/>
                </a:cubicBezTo>
                <a:cubicBezTo>
                  <a:pt x="25773" y="22268"/>
                  <a:pt x="25773" y="21795"/>
                  <a:pt x="25477" y="21514"/>
                </a:cubicBezTo>
                <a:cubicBezTo>
                  <a:pt x="25448" y="21470"/>
                  <a:pt x="25403" y="21440"/>
                  <a:pt x="25374" y="21426"/>
                </a:cubicBezTo>
                <a:lnTo>
                  <a:pt x="26069" y="21426"/>
                </a:lnTo>
                <a:lnTo>
                  <a:pt x="33979" y="13515"/>
                </a:lnTo>
                <a:lnTo>
                  <a:pt x="33979" y="7896"/>
                </a:lnTo>
                <a:lnTo>
                  <a:pt x="38859" y="3017"/>
                </a:lnTo>
                <a:lnTo>
                  <a:pt x="46784" y="3017"/>
                </a:lnTo>
                <a:lnTo>
                  <a:pt x="48440" y="1361"/>
                </a:lnTo>
                <a:cubicBezTo>
                  <a:pt x="48546" y="1427"/>
                  <a:pt x="48676" y="1481"/>
                  <a:pt x="48819" y="1481"/>
                </a:cubicBezTo>
                <a:cubicBezTo>
                  <a:pt x="48835" y="1481"/>
                  <a:pt x="48852" y="1480"/>
                  <a:pt x="48869" y="1479"/>
                </a:cubicBezTo>
                <a:cubicBezTo>
                  <a:pt x="49283" y="1464"/>
                  <a:pt x="49608" y="1124"/>
                  <a:pt x="49579" y="710"/>
                </a:cubicBezTo>
                <a:cubicBezTo>
                  <a:pt x="49579" y="518"/>
                  <a:pt x="49490" y="355"/>
                  <a:pt x="49372" y="222"/>
                </a:cubicBezTo>
                <a:cubicBezTo>
                  <a:pt x="49239" y="89"/>
                  <a:pt x="49047" y="0"/>
                  <a:pt x="4884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1"/>
          <p:cNvSpPr txBox="1"/>
          <p:nvPr>
            <p:ph hasCustomPrompt="1" type="title"/>
          </p:nvPr>
        </p:nvSpPr>
        <p:spPr>
          <a:xfrm>
            <a:off x="1284000" y="1366338"/>
            <a:ext cx="65760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2" name="Google Shape;282;p21"/>
          <p:cNvSpPr txBox="1"/>
          <p:nvPr>
            <p:ph idx="1" type="subTitle"/>
          </p:nvPr>
        </p:nvSpPr>
        <p:spPr>
          <a:xfrm>
            <a:off x="1284000" y="3063763"/>
            <a:ext cx="6576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3" name="Google Shape;283;p21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284" name="Google Shape;284;p21"/>
            <p:cNvSpPr/>
            <p:nvPr/>
          </p:nvSpPr>
          <p:spPr>
            <a:xfrm flipH="1" rot="10800000">
              <a:off x="7886558" y="-880263"/>
              <a:ext cx="2021060" cy="2541910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21"/>
            <p:cNvSpPr/>
            <p:nvPr/>
          </p:nvSpPr>
          <p:spPr>
            <a:xfrm flipH="1" rot="10800000">
              <a:off x="7668200" y="-380156"/>
              <a:ext cx="2015859" cy="22786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21"/>
            <p:cNvSpPr/>
            <p:nvPr/>
          </p:nvSpPr>
          <p:spPr>
            <a:xfrm flipH="1" rot="10800000">
              <a:off x="7690736" y="-689843"/>
              <a:ext cx="2067174" cy="2371946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7" name="Google Shape;287;p21"/>
          <p:cNvGrpSpPr/>
          <p:nvPr/>
        </p:nvGrpSpPr>
        <p:grpSpPr>
          <a:xfrm>
            <a:off x="-1299635" y="1140134"/>
            <a:ext cx="3111049" cy="2841636"/>
            <a:chOff x="-1299635" y="1140134"/>
            <a:chExt cx="3111049" cy="2841636"/>
          </a:xfrm>
        </p:grpSpPr>
        <p:sp>
          <p:nvSpPr>
            <p:cNvPr id="288" name="Google Shape;288;p21"/>
            <p:cNvSpPr/>
            <p:nvPr/>
          </p:nvSpPr>
          <p:spPr>
            <a:xfrm flipH="1" rot="2700000">
              <a:off x="-720057" y="1680127"/>
              <a:ext cx="2233987" cy="1766762"/>
            </a:xfrm>
            <a:custGeom>
              <a:rect b="b" l="l" r="r" t="t"/>
              <a:pathLst>
                <a:path extrusionOk="0" h="29060" w="36745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21"/>
            <p:cNvSpPr/>
            <p:nvPr/>
          </p:nvSpPr>
          <p:spPr>
            <a:xfrm flipH="1" rot="2700000">
              <a:off x="-817063" y="1701393"/>
              <a:ext cx="2084731" cy="1808104"/>
            </a:xfrm>
            <a:custGeom>
              <a:rect b="b" l="l" r="r" t="t"/>
              <a:pathLst>
                <a:path extrusionOk="0" h="29740" w="3429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21"/>
            <p:cNvSpPr/>
            <p:nvPr/>
          </p:nvSpPr>
          <p:spPr>
            <a:xfrm flipH="1" rot="2700000">
              <a:off x="-969804" y="1590434"/>
              <a:ext cx="2003870" cy="1762932"/>
            </a:xfrm>
            <a:custGeom>
              <a:rect b="b" l="l" r="r" t="t"/>
              <a:pathLst>
                <a:path extrusionOk="0" h="28997" w="3296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1" name="Google Shape;291;p21"/>
          <p:cNvSpPr/>
          <p:nvPr/>
        </p:nvSpPr>
        <p:spPr>
          <a:xfrm>
            <a:off x="-1017550" y="14704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21"/>
          <p:cNvSpPr/>
          <p:nvPr/>
        </p:nvSpPr>
        <p:spPr>
          <a:xfrm>
            <a:off x="7487838" y="-1348025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3" name="Google Shape;293;p21"/>
          <p:cNvGrpSpPr/>
          <p:nvPr/>
        </p:nvGrpSpPr>
        <p:grpSpPr>
          <a:xfrm>
            <a:off x="7037622" y="4721768"/>
            <a:ext cx="1805200" cy="335359"/>
            <a:chOff x="7037622" y="4721767"/>
            <a:chExt cx="1805200" cy="335359"/>
          </a:xfrm>
        </p:grpSpPr>
        <p:sp>
          <p:nvSpPr>
            <p:cNvPr id="294" name="Google Shape;294;p21"/>
            <p:cNvSpPr/>
            <p:nvPr/>
          </p:nvSpPr>
          <p:spPr>
            <a:xfrm flipH="1" rot="5400000">
              <a:off x="82238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21"/>
            <p:cNvSpPr/>
            <p:nvPr/>
          </p:nvSpPr>
          <p:spPr>
            <a:xfrm flipH="1" rot="5400000">
              <a:off x="82912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21"/>
            <p:cNvSpPr/>
            <p:nvPr/>
          </p:nvSpPr>
          <p:spPr>
            <a:xfrm flipH="1" rot="5400000">
              <a:off x="7321243" y="4438147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692" y="0"/>
                  </a:moveTo>
                  <a:cubicBezTo>
                    <a:pt x="2485" y="0"/>
                    <a:pt x="2322" y="163"/>
                    <a:pt x="2322" y="370"/>
                  </a:cubicBezTo>
                  <a:cubicBezTo>
                    <a:pt x="2322" y="577"/>
                    <a:pt x="2485" y="739"/>
                    <a:pt x="2692" y="739"/>
                  </a:cubicBezTo>
                  <a:cubicBezTo>
                    <a:pt x="2780" y="739"/>
                    <a:pt x="2869" y="710"/>
                    <a:pt x="2928" y="651"/>
                  </a:cubicBezTo>
                  <a:lnTo>
                    <a:pt x="5294" y="3002"/>
                  </a:lnTo>
                  <a:lnTo>
                    <a:pt x="5294" y="11918"/>
                  </a:lnTo>
                  <a:lnTo>
                    <a:pt x="2677" y="14535"/>
                  </a:lnTo>
                  <a:lnTo>
                    <a:pt x="489" y="12347"/>
                  </a:lnTo>
                  <a:lnTo>
                    <a:pt x="489" y="3194"/>
                  </a:lnTo>
                  <a:cubicBezTo>
                    <a:pt x="636" y="3135"/>
                    <a:pt x="740" y="3002"/>
                    <a:pt x="740" y="2839"/>
                  </a:cubicBezTo>
                  <a:cubicBezTo>
                    <a:pt x="740" y="2632"/>
                    <a:pt x="577" y="2469"/>
                    <a:pt x="370" y="2469"/>
                  </a:cubicBezTo>
                  <a:cubicBezTo>
                    <a:pt x="163" y="2469"/>
                    <a:pt x="1" y="2632"/>
                    <a:pt x="1" y="2839"/>
                  </a:cubicBezTo>
                  <a:cubicBezTo>
                    <a:pt x="1" y="3017"/>
                    <a:pt x="119" y="3150"/>
                    <a:pt x="282" y="3194"/>
                  </a:cubicBezTo>
                  <a:lnTo>
                    <a:pt x="282" y="12391"/>
                  </a:lnTo>
                  <a:lnTo>
                    <a:pt x="282" y="12435"/>
                  </a:lnTo>
                  <a:lnTo>
                    <a:pt x="2677" y="14845"/>
                  </a:lnTo>
                  <a:lnTo>
                    <a:pt x="5516" y="12007"/>
                  </a:lnTo>
                  <a:lnTo>
                    <a:pt x="5516" y="2957"/>
                  </a:lnTo>
                  <a:lnTo>
                    <a:pt x="5516" y="2913"/>
                  </a:lnTo>
                  <a:lnTo>
                    <a:pt x="3047" y="444"/>
                  </a:lnTo>
                  <a:cubicBezTo>
                    <a:pt x="3061" y="429"/>
                    <a:pt x="3061" y="399"/>
                    <a:pt x="3061" y="370"/>
                  </a:cubicBezTo>
                  <a:cubicBezTo>
                    <a:pt x="3061" y="163"/>
                    <a:pt x="2899" y="0"/>
                    <a:pt x="2692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21"/>
            <p:cNvSpPr/>
            <p:nvPr/>
          </p:nvSpPr>
          <p:spPr>
            <a:xfrm flipH="1" rot="5400000">
              <a:off x="7388673" y="4596345"/>
              <a:ext cx="100741" cy="572652"/>
            </a:xfrm>
            <a:custGeom>
              <a:rect b="b" l="l" r="r" t="t"/>
              <a:pathLst>
                <a:path extrusionOk="0" h="9419" w="1657">
                  <a:moveTo>
                    <a:pt x="813" y="0"/>
                  </a:moveTo>
                  <a:cubicBezTo>
                    <a:pt x="621" y="0"/>
                    <a:pt x="429" y="74"/>
                    <a:pt x="281" y="222"/>
                  </a:cubicBezTo>
                  <a:cubicBezTo>
                    <a:pt x="0" y="503"/>
                    <a:pt x="0" y="976"/>
                    <a:pt x="281" y="1257"/>
                  </a:cubicBezTo>
                  <a:cubicBezTo>
                    <a:pt x="414" y="1390"/>
                    <a:pt x="562" y="1449"/>
                    <a:pt x="725" y="1479"/>
                  </a:cubicBezTo>
                  <a:lnTo>
                    <a:pt x="725" y="7955"/>
                  </a:lnTo>
                  <a:cubicBezTo>
                    <a:pt x="577" y="7985"/>
                    <a:pt x="444" y="8044"/>
                    <a:pt x="325" y="8162"/>
                  </a:cubicBezTo>
                  <a:cubicBezTo>
                    <a:pt x="30" y="8443"/>
                    <a:pt x="30" y="8916"/>
                    <a:pt x="325" y="9197"/>
                  </a:cubicBezTo>
                  <a:cubicBezTo>
                    <a:pt x="466" y="9345"/>
                    <a:pt x="654" y="9419"/>
                    <a:pt x="845" y="9419"/>
                  </a:cubicBezTo>
                  <a:cubicBezTo>
                    <a:pt x="1035" y="9419"/>
                    <a:pt x="1227" y="9345"/>
                    <a:pt x="1375" y="9197"/>
                  </a:cubicBezTo>
                  <a:cubicBezTo>
                    <a:pt x="1656" y="8916"/>
                    <a:pt x="1656" y="8443"/>
                    <a:pt x="1375" y="8162"/>
                  </a:cubicBezTo>
                  <a:cubicBezTo>
                    <a:pt x="1242" y="8044"/>
                    <a:pt x="1094" y="7970"/>
                    <a:pt x="946" y="7955"/>
                  </a:cubicBezTo>
                  <a:lnTo>
                    <a:pt x="946" y="1464"/>
                  </a:lnTo>
                  <a:cubicBezTo>
                    <a:pt x="1080" y="1434"/>
                    <a:pt x="1227" y="1375"/>
                    <a:pt x="1331" y="1257"/>
                  </a:cubicBezTo>
                  <a:cubicBezTo>
                    <a:pt x="1627" y="976"/>
                    <a:pt x="1627" y="503"/>
                    <a:pt x="1331" y="222"/>
                  </a:cubicBezTo>
                  <a:cubicBezTo>
                    <a:pt x="1183" y="74"/>
                    <a:pt x="1006" y="0"/>
                    <a:pt x="813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3"/>
          <p:cNvGrpSpPr/>
          <p:nvPr/>
        </p:nvGrpSpPr>
        <p:grpSpPr>
          <a:xfrm flipH="1" rot="-2700000">
            <a:off x="-207953" y="3813256"/>
            <a:ext cx="2303575" cy="2027523"/>
            <a:chOff x="715100" y="1571201"/>
            <a:chExt cx="2303597" cy="2027543"/>
          </a:xfrm>
        </p:grpSpPr>
        <p:sp>
          <p:nvSpPr>
            <p:cNvPr id="301" name="Google Shape;301;p23"/>
            <p:cNvSpPr/>
            <p:nvPr/>
          </p:nvSpPr>
          <p:spPr>
            <a:xfrm>
              <a:off x="715100" y="1571201"/>
              <a:ext cx="2303597" cy="2027543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23"/>
            <p:cNvSpPr/>
            <p:nvPr/>
          </p:nvSpPr>
          <p:spPr>
            <a:xfrm>
              <a:off x="861935" y="2976281"/>
              <a:ext cx="902630" cy="612241"/>
            </a:xfrm>
            <a:custGeom>
              <a:rect b="b" l="l" r="r" t="t"/>
              <a:pathLst>
                <a:path extrusionOk="0" h="8756" w="12909">
                  <a:moveTo>
                    <a:pt x="12125" y="0"/>
                  </a:moveTo>
                  <a:cubicBezTo>
                    <a:pt x="11711" y="15"/>
                    <a:pt x="11401" y="355"/>
                    <a:pt x="11415" y="769"/>
                  </a:cubicBezTo>
                  <a:cubicBezTo>
                    <a:pt x="11415" y="947"/>
                    <a:pt x="11489" y="1124"/>
                    <a:pt x="11622" y="1257"/>
                  </a:cubicBezTo>
                  <a:cubicBezTo>
                    <a:pt x="11637" y="1272"/>
                    <a:pt x="11637" y="1272"/>
                    <a:pt x="11652" y="1287"/>
                  </a:cubicBezTo>
                  <a:cubicBezTo>
                    <a:pt x="11770" y="1390"/>
                    <a:pt x="11903" y="1449"/>
                    <a:pt x="12051" y="1464"/>
                  </a:cubicBezTo>
                  <a:lnTo>
                    <a:pt x="12051" y="3519"/>
                  </a:lnTo>
                  <a:lnTo>
                    <a:pt x="10750" y="4821"/>
                  </a:lnTo>
                  <a:lnTo>
                    <a:pt x="3712" y="4821"/>
                  </a:lnTo>
                  <a:lnTo>
                    <a:pt x="1139" y="7393"/>
                  </a:lnTo>
                  <a:cubicBezTo>
                    <a:pt x="1006" y="7319"/>
                    <a:pt x="873" y="7275"/>
                    <a:pt x="725" y="7275"/>
                  </a:cubicBezTo>
                  <a:cubicBezTo>
                    <a:pt x="518" y="7290"/>
                    <a:pt x="341" y="7379"/>
                    <a:pt x="208" y="7512"/>
                  </a:cubicBezTo>
                  <a:cubicBezTo>
                    <a:pt x="74" y="7659"/>
                    <a:pt x="1" y="7852"/>
                    <a:pt x="15" y="8044"/>
                  </a:cubicBezTo>
                  <a:cubicBezTo>
                    <a:pt x="15" y="8236"/>
                    <a:pt x="89" y="8414"/>
                    <a:pt x="222" y="8547"/>
                  </a:cubicBezTo>
                  <a:cubicBezTo>
                    <a:pt x="237" y="8547"/>
                    <a:pt x="237" y="8547"/>
                    <a:pt x="252" y="8561"/>
                  </a:cubicBezTo>
                  <a:cubicBezTo>
                    <a:pt x="374" y="8683"/>
                    <a:pt x="545" y="8756"/>
                    <a:pt x="721" y="8756"/>
                  </a:cubicBezTo>
                  <a:cubicBezTo>
                    <a:pt x="737" y="8756"/>
                    <a:pt x="753" y="8755"/>
                    <a:pt x="769" y="8754"/>
                  </a:cubicBezTo>
                  <a:cubicBezTo>
                    <a:pt x="976" y="8754"/>
                    <a:pt x="1154" y="8665"/>
                    <a:pt x="1287" y="8517"/>
                  </a:cubicBezTo>
                  <a:cubicBezTo>
                    <a:pt x="1420" y="8369"/>
                    <a:pt x="1494" y="8192"/>
                    <a:pt x="1479" y="7985"/>
                  </a:cubicBezTo>
                  <a:cubicBezTo>
                    <a:pt x="1479" y="7822"/>
                    <a:pt x="1405" y="7659"/>
                    <a:pt x="1302" y="7541"/>
                  </a:cubicBezTo>
                  <a:lnTo>
                    <a:pt x="3801" y="5042"/>
                  </a:lnTo>
                  <a:lnTo>
                    <a:pt x="10854" y="5042"/>
                  </a:lnTo>
                  <a:lnTo>
                    <a:pt x="12273" y="3623"/>
                  </a:lnTo>
                  <a:lnTo>
                    <a:pt x="12273" y="1464"/>
                  </a:lnTo>
                  <a:cubicBezTo>
                    <a:pt x="12628" y="1405"/>
                    <a:pt x="12909" y="1080"/>
                    <a:pt x="12894" y="710"/>
                  </a:cubicBezTo>
                  <a:cubicBezTo>
                    <a:pt x="12879" y="311"/>
                    <a:pt x="12539" y="0"/>
                    <a:pt x="1215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3" name="Google Shape;303;p23"/>
          <p:cNvSpPr/>
          <p:nvPr/>
        </p:nvSpPr>
        <p:spPr>
          <a:xfrm flipH="1" rot="-5400000">
            <a:off x="7327584" y="-18025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3"/>
          <p:cNvSpPr/>
          <p:nvPr/>
        </p:nvSpPr>
        <p:spPr>
          <a:xfrm flipH="1" rot="-5400000">
            <a:off x="7494893" y="-868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3"/>
          <p:cNvSpPr/>
          <p:nvPr/>
        </p:nvSpPr>
        <p:spPr>
          <a:xfrm flipH="1" rot="-5400000">
            <a:off x="8229750" y="-17396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3"/>
          <p:cNvSpPr/>
          <p:nvPr/>
        </p:nvSpPr>
        <p:spPr>
          <a:xfrm flipH="1" rot="-5400000">
            <a:off x="8296837" y="-15434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 flipH="1">
            <a:off x="8977263" y="10966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3"/>
          <p:cNvSpPr/>
          <p:nvPr/>
        </p:nvSpPr>
        <p:spPr>
          <a:xfrm flipH="1">
            <a:off x="8970547" y="101140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3"/>
          <p:cNvSpPr/>
          <p:nvPr/>
        </p:nvSpPr>
        <p:spPr>
          <a:xfrm flipH="1">
            <a:off x="9094637" y="11264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3"/>
          <p:cNvSpPr/>
          <p:nvPr/>
        </p:nvSpPr>
        <p:spPr>
          <a:xfrm rot="10800000">
            <a:off x="9032937" y="1317128"/>
            <a:ext cx="452268" cy="441242"/>
          </a:xfrm>
          <a:custGeom>
            <a:rect b="b" l="l" r="r" t="t"/>
            <a:pathLst>
              <a:path extrusionOk="0" h="6363" w="6522">
                <a:moveTo>
                  <a:pt x="5782" y="1"/>
                </a:moveTo>
                <a:cubicBezTo>
                  <a:pt x="5590" y="1"/>
                  <a:pt x="5413" y="75"/>
                  <a:pt x="5279" y="208"/>
                </a:cubicBezTo>
                <a:cubicBezTo>
                  <a:pt x="5132" y="341"/>
                  <a:pt x="5043" y="518"/>
                  <a:pt x="5043" y="711"/>
                </a:cubicBezTo>
                <a:cubicBezTo>
                  <a:pt x="5028" y="873"/>
                  <a:pt x="5072" y="1021"/>
                  <a:pt x="5161" y="1139"/>
                </a:cubicBezTo>
                <a:lnTo>
                  <a:pt x="1258" y="5043"/>
                </a:lnTo>
                <a:cubicBezTo>
                  <a:pt x="1121" y="4940"/>
                  <a:pt x="959" y="4888"/>
                  <a:pt x="798" y="4888"/>
                </a:cubicBezTo>
                <a:cubicBezTo>
                  <a:pt x="611" y="4888"/>
                  <a:pt x="425" y="4959"/>
                  <a:pt x="282" y="5102"/>
                </a:cubicBezTo>
                <a:cubicBezTo>
                  <a:pt x="1" y="5398"/>
                  <a:pt x="1" y="5871"/>
                  <a:pt x="282" y="6152"/>
                </a:cubicBezTo>
                <a:cubicBezTo>
                  <a:pt x="430" y="6292"/>
                  <a:pt x="618" y="6363"/>
                  <a:pt x="807" y="6363"/>
                </a:cubicBezTo>
                <a:cubicBezTo>
                  <a:pt x="995" y="6363"/>
                  <a:pt x="1184" y="6292"/>
                  <a:pt x="1332" y="6152"/>
                </a:cubicBezTo>
                <a:cubicBezTo>
                  <a:pt x="1583" y="5900"/>
                  <a:pt x="1613" y="5486"/>
                  <a:pt x="1406" y="5206"/>
                </a:cubicBezTo>
                <a:lnTo>
                  <a:pt x="5309" y="1302"/>
                </a:lnTo>
                <a:cubicBezTo>
                  <a:pt x="5427" y="1405"/>
                  <a:pt x="5575" y="1479"/>
                  <a:pt x="5753" y="1479"/>
                </a:cubicBezTo>
                <a:cubicBezTo>
                  <a:pt x="5769" y="1481"/>
                  <a:pt x="5785" y="1481"/>
                  <a:pt x="5801" y="1481"/>
                </a:cubicBezTo>
                <a:cubicBezTo>
                  <a:pt x="5977" y="1481"/>
                  <a:pt x="6150" y="1409"/>
                  <a:pt x="6285" y="1287"/>
                </a:cubicBezTo>
                <a:cubicBezTo>
                  <a:pt x="6418" y="1154"/>
                  <a:pt x="6507" y="977"/>
                  <a:pt x="6522" y="770"/>
                </a:cubicBezTo>
                <a:cubicBezTo>
                  <a:pt x="6522" y="577"/>
                  <a:pt x="6448" y="385"/>
                  <a:pt x="6315" y="237"/>
                </a:cubicBezTo>
                <a:cubicBezTo>
                  <a:pt x="6315" y="237"/>
                  <a:pt x="6300" y="223"/>
                  <a:pt x="6300" y="223"/>
                </a:cubicBezTo>
                <a:cubicBezTo>
                  <a:pt x="6167" y="89"/>
                  <a:pt x="5989" y="16"/>
                  <a:pt x="5812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23"/>
          <p:cNvSpPr/>
          <p:nvPr/>
        </p:nvSpPr>
        <p:spPr>
          <a:xfrm flipH="1" rot="-8100000">
            <a:off x="-961065" y="2268543"/>
            <a:ext cx="2270858" cy="1998728"/>
          </a:xfrm>
          <a:custGeom>
            <a:rect b="b" l="l" r="r" t="t"/>
            <a:pathLst>
              <a:path extrusionOk="0" h="28997" w="32945">
                <a:moveTo>
                  <a:pt x="32131" y="1"/>
                </a:moveTo>
                <a:cubicBezTo>
                  <a:pt x="31954" y="1"/>
                  <a:pt x="31762" y="75"/>
                  <a:pt x="31614" y="208"/>
                </a:cubicBezTo>
                <a:cubicBezTo>
                  <a:pt x="31496" y="326"/>
                  <a:pt x="31436" y="474"/>
                  <a:pt x="31407" y="622"/>
                </a:cubicBezTo>
                <a:lnTo>
                  <a:pt x="27001" y="622"/>
                </a:lnTo>
                <a:lnTo>
                  <a:pt x="21796" y="5841"/>
                </a:lnTo>
                <a:lnTo>
                  <a:pt x="21796" y="11105"/>
                </a:lnTo>
                <a:lnTo>
                  <a:pt x="14196" y="18705"/>
                </a:lnTo>
                <a:lnTo>
                  <a:pt x="8961" y="18705"/>
                </a:lnTo>
                <a:lnTo>
                  <a:pt x="4304" y="23363"/>
                </a:lnTo>
                <a:cubicBezTo>
                  <a:pt x="4171" y="23259"/>
                  <a:pt x="4008" y="23215"/>
                  <a:pt x="3845" y="23215"/>
                </a:cubicBezTo>
                <a:cubicBezTo>
                  <a:pt x="3638" y="23230"/>
                  <a:pt x="3461" y="23304"/>
                  <a:pt x="3328" y="23452"/>
                </a:cubicBezTo>
                <a:cubicBezTo>
                  <a:pt x="3195" y="23600"/>
                  <a:pt x="3121" y="23792"/>
                  <a:pt x="3136" y="23984"/>
                </a:cubicBezTo>
                <a:cubicBezTo>
                  <a:pt x="3136" y="24176"/>
                  <a:pt x="3210" y="24339"/>
                  <a:pt x="3343" y="24472"/>
                </a:cubicBezTo>
                <a:cubicBezTo>
                  <a:pt x="3357" y="24487"/>
                  <a:pt x="3357" y="24487"/>
                  <a:pt x="3372" y="24502"/>
                </a:cubicBezTo>
                <a:cubicBezTo>
                  <a:pt x="3505" y="24635"/>
                  <a:pt x="3697" y="24694"/>
                  <a:pt x="3890" y="24694"/>
                </a:cubicBezTo>
                <a:cubicBezTo>
                  <a:pt x="3964" y="24694"/>
                  <a:pt x="4038" y="24664"/>
                  <a:pt x="4111" y="24649"/>
                </a:cubicBezTo>
                <a:lnTo>
                  <a:pt x="4111" y="24649"/>
                </a:lnTo>
                <a:lnTo>
                  <a:pt x="1125" y="27621"/>
                </a:lnTo>
                <a:cubicBezTo>
                  <a:pt x="1006" y="27547"/>
                  <a:pt x="859" y="27518"/>
                  <a:pt x="711" y="27518"/>
                </a:cubicBezTo>
                <a:cubicBezTo>
                  <a:pt x="518" y="27518"/>
                  <a:pt x="341" y="27607"/>
                  <a:pt x="208" y="27754"/>
                </a:cubicBezTo>
                <a:cubicBezTo>
                  <a:pt x="60" y="27902"/>
                  <a:pt x="1" y="28080"/>
                  <a:pt x="1" y="28287"/>
                </a:cubicBezTo>
                <a:cubicBezTo>
                  <a:pt x="16" y="28479"/>
                  <a:pt x="90" y="28642"/>
                  <a:pt x="223" y="28775"/>
                </a:cubicBezTo>
                <a:cubicBezTo>
                  <a:pt x="223" y="28790"/>
                  <a:pt x="237" y="28790"/>
                  <a:pt x="237" y="28804"/>
                </a:cubicBezTo>
                <a:cubicBezTo>
                  <a:pt x="385" y="28937"/>
                  <a:pt x="578" y="28997"/>
                  <a:pt x="770" y="28997"/>
                </a:cubicBezTo>
                <a:cubicBezTo>
                  <a:pt x="962" y="28982"/>
                  <a:pt x="1154" y="28908"/>
                  <a:pt x="1287" y="28760"/>
                </a:cubicBezTo>
                <a:cubicBezTo>
                  <a:pt x="1420" y="28612"/>
                  <a:pt x="1494" y="28420"/>
                  <a:pt x="1480" y="28228"/>
                </a:cubicBezTo>
                <a:cubicBezTo>
                  <a:pt x="1480" y="28050"/>
                  <a:pt x="1406" y="27902"/>
                  <a:pt x="1302" y="27769"/>
                </a:cubicBezTo>
                <a:lnTo>
                  <a:pt x="4259" y="24812"/>
                </a:lnTo>
                <a:cubicBezTo>
                  <a:pt x="4392" y="24945"/>
                  <a:pt x="4585" y="25004"/>
                  <a:pt x="4762" y="25004"/>
                </a:cubicBezTo>
                <a:cubicBezTo>
                  <a:pt x="4969" y="24989"/>
                  <a:pt x="5147" y="24901"/>
                  <a:pt x="5280" y="24768"/>
                </a:cubicBezTo>
                <a:cubicBezTo>
                  <a:pt x="5413" y="24620"/>
                  <a:pt x="5487" y="24428"/>
                  <a:pt x="5472" y="24235"/>
                </a:cubicBezTo>
                <a:cubicBezTo>
                  <a:pt x="5472" y="24206"/>
                  <a:pt x="5472" y="24176"/>
                  <a:pt x="5457" y="24132"/>
                </a:cubicBezTo>
                <a:lnTo>
                  <a:pt x="5457" y="24132"/>
                </a:lnTo>
                <a:cubicBezTo>
                  <a:pt x="5487" y="24191"/>
                  <a:pt x="5531" y="24235"/>
                  <a:pt x="5561" y="24265"/>
                </a:cubicBezTo>
                <a:cubicBezTo>
                  <a:pt x="5575" y="24280"/>
                  <a:pt x="5575" y="24280"/>
                  <a:pt x="5590" y="24295"/>
                </a:cubicBezTo>
                <a:cubicBezTo>
                  <a:pt x="5725" y="24416"/>
                  <a:pt x="5886" y="24489"/>
                  <a:pt x="6071" y="24489"/>
                </a:cubicBezTo>
                <a:cubicBezTo>
                  <a:pt x="6088" y="24489"/>
                  <a:pt x="6105" y="24488"/>
                  <a:pt x="6122" y="24487"/>
                </a:cubicBezTo>
                <a:cubicBezTo>
                  <a:pt x="6315" y="24472"/>
                  <a:pt x="6492" y="24398"/>
                  <a:pt x="6625" y="24250"/>
                </a:cubicBezTo>
                <a:cubicBezTo>
                  <a:pt x="6729" y="24147"/>
                  <a:pt x="6788" y="24028"/>
                  <a:pt x="6817" y="23895"/>
                </a:cubicBezTo>
                <a:lnTo>
                  <a:pt x="11712" y="23895"/>
                </a:lnTo>
                <a:lnTo>
                  <a:pt x="12436" y="23171"/>
                </a:lnTo>
                <a:lnTo>
                  <a:pt x="12436" y="21382"/>
                </a:lnTo>
                <a:cubicBezTo>
                  <a:pt x="12584" y="21352"/>
                  <a:pt x="12717" y="21278"/>
                  <a:pt x="12821" y="21160"/>
                </a:cubicBezTo>
                <a:cubicBezTo>
                  <a:pt x="12954" y="21027"/>
                  <a:pt x="13028" y="20835"/>
                  <a:pt x="13013" y="20642"/>
                </a:cubicBezTo>
                <a:cubicBezTo>
                  <a:pt x="12998" y="20435"/>
                  <a:pt x="12909" y="20258"/>
                  <a:pt x="12776" y="20125"/>
                </a:cubicBezTo>
                <a:cubicBezTo>
                  <a:pt x="12641" y="20003"/>
                  <a:pt x="12468" y="19931"/>
                  <a:pt x="12293" y="19931"/>
                </a:cubicBezTo>
                <a:cubicBezTo>
                  <a:pt x="12276" y="19931"/>
                  <a:pt x="12260" y="19931"/>
                  <a:pt x="12244" y="19933"/>
                </a:cubicBezTo>
                <a:cubicBezTo>
                  <a:pt x="12052" y="19933"/>
                  <a:pt x="11859" y="20021"/>
                  <a:pt x="11726" y="20169"/>
                </a:cubicBezTo>
                <a:cubicBezTo>
                  <a:pt x="11593" y="20302"/>
                  <a:pt x="11534" y="20494"/>
                  <a:pt x="11534" y="20687"/>
                </a:cubicBezTo>
                <a:cubicBezTo>
                  <a:pt x="11549" y="20879"/>
                  <a:pt x="11623" y="21056"/>
                  <a:pt x="11756" y="21189"/>
                </a:cubicBezTo>
                <a:cubicBezTo>
                  <a:pt x="11756" y="21189"/>
                  <a:pt x="11771" y="21204"/>
                  <a:pt x="11771" y="21204"/>
                </a:cubicBezTo>
                <a:cubicBezTo>
                  <a:pt x="11904" y="21322"/>
                  <a:pt x="12052" y="21382"/>
                  <a:pt x="12214" y="21396"/>
                </a:cubicBezTo>
                <a:lnTo>
                  <a:pt x="12214" y="23082"/>
                </a:lnTo>
                <a:lnTo>
                  <a:pt x="11623" y="23673"/>
                </a:lnTo>
                <a:lnTo>
                  <a:pt x="6817" y="23673"/>
                </a:lnTo>
                <a:cubicBezTo>
                  <a:pt x="6803" y="23496"/>
                  <a:pt x="6729" y="23333"/>
                  <a:pt x="6596" y="23200"/>
                </a:cubicBezTo>
                <a:cubicBezTo>
                  <a:pt x="6448" y="23067"/>
                  <a:pt x="6255" y="23008"/>
                  <a:pt x="6063" y="23008"/>
                </a:cubicBezTo>
                <a:cubicBezTo>
                  <a:pt x="5856" y="23023"/>
                  <a:pt x="5679" y="23097"/>
                  <a:pt x="5546" y="23245"/>
                </a:cubicBezTo>
                <a:cubicBezTo>
                  <a:pt x="5413" y="23393"/>
                  <a:pt x="5339" y="23585"/>
                  <a:pt x="5354" y="23777"/>
                </a:cubicBezTo>
                <a:cubicBezTo>
                  <a:pt x="5354" y="23807"/>
                  <a:pt x="5354" y="23836"/>
                  <a:pt x="5368" y="23866"/>
                </a:cubicBezTo>
                <a:cubicBezTo>
                  <a:pt x="5324" y="23821"/>
                  <a:pt x="5294" y="23762"/>
                  <a:pt x="5235" y="23718"/>
                </a:cubicBezTo>
                <a:cubicBezTo>
                  <a:pt x="5113" y="23596"/>
                  <a:pt x="4942" y="23524"/>
                  <a:pt x="4755" y="23524"/>
                </a:cubicBezTo>
                <a:cubicBezTo>
                  <a:pt x="4738" y="23524"/>
                  <a:pt x="4720" y="23524"/>
                  <a:pt x="4703" y="23526"/>
                </a:cubicBezTo>
                <a:cubicBezTo>
                  <a:pt x="4629" y="23526"/>
                  <a:pt x="4570" y="23540"/>
                  <a:pt x="4496" y="23570"/>
                </a:cubicBezTo>
                <a:cubicBezTo>
                  <a:pt x="4481" y="23555"/>
                  <a:pt x="4466" y="23526"/>
                  <a:pt x="4452" y="23511"/>
                </a:cubicBezTo>
                <a:lnTo>
                  <a:pt x="9050" y="18927"/>
                </a:lnTo>
                <a:lnTo>
                  <a:pt x="14284" y="18927"/>
                </a:lnTo>
                <a:lnTo>
                  <a:pt x="22018" y="11194"/>
                </a:lnTo>
                <a:lnTo>
                  <a:pt x="22018" y="5930"/>
                </a:lnTo>
                <a:lnTo>
                  <a:pt x="27104" y="844"/>
                </a:lnTo>
                <a:lnTo>
                  <a:pt x="31407" y="844"/>
                </a:lnTo>
                <a:cubicBezTo>
                  <a:pt x="31436" y="991"/>
                  <a:pt x="31496" y="1139"/>
                  <a:pt x="31614" y="1258"/>
                </a:cubicBezTo>
                <a:cubicBezTo>
                  <a:pt x="31762" y="1405"/>
                  <a:pt x="31950" y="1479"/>
                  <a:pt x="32139" y="1479"/>
                </a:cubicBezTo>
                <a:cubicBezTo>
                  <a:pt x="32327" y="1479"/>
                  <a:pt x="32516" y="1405"/>
                  <a:pt x="32664" y="1258"/>
                </a:cubicBezTo>
                <a:cubicBezTo>
                  <a:pt x="32945" y="977"/>
                  <a:pt x="32945" y="504"/>
                  <a:pt x="32664" y="208"/>
                </a:cubicBezTo>
                <a:cubicBezTo>
                  <a:pt x="32516" y="75"/>
                  <a:pt x="32324" y="1"/>
                  <a:pt x="32131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3"/>
          <p:cNvSpPr/>
          <p:nvPr/>
        </p:nvSpPr>
        <p:spPr>
          <a:xfrm flipH="1" rot="-8100000">
            <a:off x="-880424" y="2391847"/>
            <a:ext cx="2363567" cy="2049666"/>
          </a:xfrm>
          <a:custGeom>
            <a:rect b="b" l="l" r="r" t="t"/>
            <a:pathLst>
              <a:path extrusionOk="0" h="29736" w="34290">
                <a:moveTo>
                  <a:pt x="33477" y="0"/>
                </a:moveTo>
                <a:cubicBezTo>
                  <a:pt x="33285" y="0"/>
                  <a:pt x="33107" y="59"/>
                  <a:pt x="32959" y="207"/>
                </a:cubicBezTo>
                <a:cubicBezTo>
                  <a:pt x="32708" y="458"/>
                  <a:pt x="32678" y="843"/>
                  <a:pt x="32856" y="1124"/>
                </a:cubicBezTo>
                <a:lnTo>
                  <a:pt x="28908" y="5072"/>
                </a:lnTo>
                <a:lnTo>
                  <a:pt x="24073" y="5072"/>
                </a:lnTo>
                <a:lnTo>
                  <a:pt x="21160" y="7999"/>
                </a:lnTo>
                <a:lnTo>
                  <a:pt x="21160" y="10779"/>
                </a:lnTo>
                <a:lnTo>
                  <a:pt x="18277" y="13722"/>
                </a:lnTo>
                <a:lnTo>
                  <a:pt x="13471" y="18542"/>
                </a:lnTo>
                <a:lnTo>
                  <a:pt x="13471" y="23865"/>
                </a:lnTo>
                <a:lnTo>
                  <a:pt x="11046" y="26290"/>
                </a:lnTo>
                <a:lnTo>
                  <a:pt x="3298" y="26290"/>
                </a:lnTo>
                <a:lnTo>
                  <a:pt x="1184" y="28404"/>
                </a:lnTo>
                <a:cubicBezTo>
                  <a:pt x="1064" y="28311"/>
                  <a:pt x="921" y="28254"/>
                  <a:pt x="775" y="28254"/>
                </a:cubicBezTo>
                <a:cubicBezTo>
                  <a:pt x="759" y="28254"/>
                  <a:pt x="742" y="28255"/>
                  <a:pt x="725" y="28257"/>
                </a:cubicBezTo>
                <a:cubicBezTo>
                  <a:pt x="518" y="28257"/>
                  <a:pt x="341" y="28345"/>
                  <a:pt x="208" y="28493"/>
                </a:cubicBezTo>
                <a:cubicBezTo>
                  <a:pt x="75" y="28641"/>
                  <a:pt x="1" y="28818"/>
                  <a:pt x="16" y="29025"/>
                </a:cubicBezTo>
                <a:cubicBezTo>
                  <a:pt x="16" y="29203"/>
                  <a:pt x="90" y="29380"/>
                  <a:pt x="223" y="29513"/>
                </a:cubicBezTo>
                <a:cubicBezTo>
                  <a:pt x="237" y="29513"/>
                  <a:pt x="237" y="29528"/>
                  <a:pt x="252" y="29528"/>
                </a:cubicBezTo>
                <a:cubicBezTo>
                  <a:pt x="385" y="29661"/>
                  <a:pt x="577" y="29735"/>
                  <a:pt x="770" y="29735"/>
                </a:cubicBezTo>
                <a:cubicBezTo>
                  <a:pt x="977" y="29720"/>
                  <a:pt x="1154" y="29632"/>
                  <a:pt x="1287" y="29499"/>
                </a:cubicBezTo>
                <a:cubicBezTo>
                  <a:pt x="1420" y="29351"/>
                  <a:pt x="1494" y="29158"/>
                  <a:pt x="1479" y="28966"/>
                </a:cubicBezTo>
                <a:cubicBezTo>
                  <a:pt x="1479" y="28818"/>
                  <a:pt x="1435" y="28671"/>
                  <a:pt x="1346" y="28552"/>
                </a:cubicBezTo>
                <a:lnTo>
                  <a:pt x="3387" y="26512"/>
                </a:lnTo>
                <a:lnTo>
                  <a:pt x="11135" y="26512"/>
                </a:lnTo>
                <a:lnTo>
                  <a:pt x="13678" y="23954"/>
                </a:lnTo>
                <a:lnTo>
                  <a:pt x="13678" y="18631"/>
                </a:lnTo>
                <a:lnTo>
                  <a:pt x="18424" y="13884"/>
                </a:lnTo>
                <a:lnTo>
                  <a:pt x="21352" y="10912"/>
                </a:lnTo>
                <a:lnTo>
                  <a:pt x="21382" y="10883"/>
                </a:lnTo>
                <a:lnTo>
                  <a:pt x="21382" y="8088"/>
                </a:lnTo>
                <a:lnTo>
                  <a:pt x="24161" y="5294"/>
                </a:lnTo>
                <a:lnTo>
                  <a:pt x="28997" y="5294"/>
                </a:lnTo>
                <a:lnTo>
                  <a:pt x="33004" y="1301"/>
                </a:lnTo>
                <a:cubicBezTo>
                  <a:pt x="33143" y="1413"/>
                  <a:pt x="33311" y="1468"/>
                  <a:pt x="33479" y="1468"/>
                </a:cubicBezTo>
                <a:cubicBezTo>
                  <a:pt x="33667" y="1468"/>
                  <a:pt x="33853" y="1398"/>
                  <a:pt x="33994" y="1257"/>
                </a:cubicBezTo>
                <a:cubicBezTo>
                  <a:pt x="34290" y="961"/>
                  <a:pt x="34290" y="503"/>
                  <a:pt x="33994" y="207"/>
                </a:cubicBezTo>
                <a:cubicBezTo>
                  <a:pt x="33861" y="59"/>
                  <a:pt x="33669" y="0"/>
                  <a:pt x="33477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23"/>
          <p:cNvSpPr/>
          <p:nvPr/>
        </p:nvSpPr>
        <p:spPr>
          <a:xfrm flipH="1">
            <a:off x="-782263" y="33669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23"/>
          <p:cNvSpPr/>
          <p:nvPr/>
        </p:nvSpPr>
        <p:spPr>
          <a:xfrm flipH="1">
            <a:off x="8307550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4"/>
          <p:cNvSpPr/>
          <p:nvPr/>
        </p:nvSpPr>
        <p:spPr>
          <a:xfrm flipH="1" rot="10800000">
            <a:off x="-1084200" y="32388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7" name="Google Shape;317;p24"/>
          <p:cNvGrpSpPr/>
          <p:nvPr/>
        </p:nvGrpSpPr>
        <p:grpSpPr>
          <a:xfrm flipH="1" rot="10800000">
            <a:off x="7466845" y="2485915"/>
            <a:ext cx="3111009" cy="3789123"/>
            <a:chOff x="7466845" y="-519013"/>
            <a:chExt cx="3111009" cy="3789123"/>
          </a:xfrm>
        </p:grpSpPr>
        <p:sp>
          <p:nvSpPr>
            <p:cNvPr id="318" name="Google Shape;318;p24"/>
            <p:cNvSpPr/>
            <p:nvPr/>
          </p:nvSpPr>
          <p:spPr>
            <a:xfrm>
              <a:off x="8677278" y="2368361"/>
              <a:ext cx="335359" cy="901749"/>
            </a:xfrm>
            <a:custGeom>
              <a:rect b="b" l="l" r="r" t="t"/>
              <a:pathLst>
                <a:path extrusionOk="0" h="14832" w="5516">
                  <a:moveTo>
                    <a:pt x="2676" y="1"/>
                  </a:moveTo>
                  <a:cubicBezTo>
                    <a:pt x="2484" y="1"/>
                    <a:pt x="2307" y="164"/>
                    <a:pt x="2307" y="371"/>
                  </a:cubicBezTo>
                  <a:cubicBezTo>
                    <a:pt x="2307" y="563"/>
                    <a:pt x="2484" y="740"/>
                    <a:pt x="2676" y="740"/>
                  </a:cubicBezTo>
                  <a:cubicBezTo>
                    <a:pt x="2780" y="740"/>
                    <a:pt x="2869" y="696"/>
                    <a:pt x="2928" y="637"/>
                  </a:cubicBezTo>
                  <a:lnTo>
                    <a:pt x="5294" y="3003"/>
                  </a:lnTo>
                  <a:lnTo>
                    <a:pt x="5294" y="11904"/>
                  </a:lnTo>
                  <a:lnTo>
                    <a:pt x="2676" y="14521"/>
                  </a:lnTo>
                  <a:lnTo>
                    <a:pt x="488" y="12347"/>
                  </a:lnTo>
                  <a:lnTo>
                    <a:pt x="488" y="3180"/>
                  </a:lnTo>
                  <a:cubicBezTo>
                    <a:pt x="636" y="3136"/>
                    <a:pt x="739" y="3003"/>
                    <a:pt x="739" y="2840"/>
                  </a:cubicBezTo>
                  <a:cubicBezTo>
                    <a:pt x="739" y="2633"/>
                    <a:pt x="562" y="2470"/>
                    <a:pt x="370" y="2470"/>
                  </a:cubicBezTo>
                  <a:cubicBezTo>
                    <a:pt x="163" y="2470"/>
                    <a:pt x="0" y="2633"/>
                    <a:pt x="0" y="2840"/>
                  </a:cubicBezTo>
                  <a:cubicBezTo>
                    <a:pt x="0" y="3003"/>
                    <a:pt x="104" y="3150"/>
                    <a:pt x="266" y="3195"/>
                  </a:cubicBezTo>
                  <a:lnTo>
                    <a:pt x="266" y="12392"/>
                  </a:lnTo>
                  <a:lnTo>
                    <a:pt x="266" y="12436"/>
                  </a:lnTo>
                  <a:lnTo>
                    <a:pt x="2676" y="14832"/>
                  </a:lnTo>
                  <a:lnTo>
                    <a:pt x="5515" y="11993"/>
                  </a:lnTo>
                  <a:lnTo>
                    <a:pt x="5515" y="2958"/>
                  </a:lnTo>
                  <a:lnTo>
                    <a:pt x="5515" y="2899"/>
                  </a:lnTo>
                  <a:lnTo>
                    <a:pt x="3046" y="445"/>
                  </a:lnTo>
                  <a:cubicBezTo>
                    <a:pt x="3046" y="415"/>
                    <a:pt x="3046" y="385"/>
                    <a:pt x="3046" y="371"/>
                  </a:cubicBezTo>
                  <a:cubicBezTo>
                    <a:pt x="3046" y="164"/>
                    <a:pt x="2883" y="1"/>
                    <a:pt x="267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4"/>
            <p:cNvSpPr/>
            <p:nvPr/>
          </p:nvSpPr>
          <p:spPr>
            <a:xfrm>
              <a:off x="8801302" y="2583214"/>
              <a:ext cx="100741" cy="572044"/>
            </a:xfrm>
            <a:custGeom>
              <a:rect b="b" l="l" r="r" t="t"/>
              <a:pathLst>
                <a:path extrusionOk="0" h="9409" w="1657">
                  <a:moveTo>
                    <a:pt x="799" y="1"/>
                  </a:moveTo>
                  <a:cubicBezTo>
                    <a:pt x="622" y="1"/>
                    <a:pt x="429" y="75"/>
                    <a:pt x="282" y="208"/>
                  </a:cubicBezTo>
                  <a:cubicBezTo>
                    <a:pt x="1" y="504"/>
                    <a:pt x="1" y="977"/>
                    <a:pt x="282" y="1258"/>
                  </a:cubicBezTo>
                  <a:cubicBezTo>
                    <a:pt x="400" y="1376"/>
                    <a:pt x="563" y="1450"/>
                    <a:pt x="710" y="1465"/>
                  </a:cubicBezTo>
                  <a:lnTo>
                    <a:pt x="710" y="7941"/>
                  </a:lnTo>
                  <a:cubicBezTo>
                    <a:pt x="577" y="7971"/>
                    <a:pt x="429" y="8045"/>
                    <a:pt x="326" y="8148"/>
                  </a:cubicBezTo>
                  <a:cubicBezTo>
                    <a:pt x="30" y="8444"/>
                    <a:pt x="30" y="8902"/>
                    <a:pt x="326" y="9198"/>
                  </a:cubicBezTo>
                  <a:cubicBezTo>
                    <a:pt x="466" y="9338"/>
                    <a:pt x="655" y="9409"/>
                    <a:pt x="843" y="9409"/>
                  </a:cubicBezTo>
                  <a:cubicBezTo>
                    <a:pt x="1032" y="9409"/>
                    <a:pt x="1220" y="9338"/>
                    <a:pt x="1361" y="9198"/>
                  </a:cubicBezTo>
                  <a:cubicBezTo>
                    <a:pt x="1657" y="8902"/>
                    <a:pt x="1657" y="8444"/>
                    <a:pt x="1361" y="8148"/>
                  </a:cubicBezTo>
                  <a:cubicBezTo>
                    <a:pt x="1243" y="8030"/>
                    <a:pt x="1095" y="7971"/>
                    <a:pt x="932" y="7941"/>
                  </a:cubicBezTo>
                  <a:lnTo>
                    <a:pt x="932" y="1465"/>
                  </a:lnTo>
                  <a:cubicBezTo>
                    <a:pt x="1080" y="1435"/>
                    <a:pt x="1213" y="1376"/>
                    <a:pt x="1331" y="1258"/>
                  </a:cubicBezTo>
                  <a:cubicBezTo>
                    <a:pt x="1612" y="977"/>
                    <a:pt x="1612" y="504"/>
                    <a:pt x="1331" y="208"/>
                  </a:cubicBezTo>
                  <a:cubicBezTo>
                    <a:pt x="1184" y="75"/>
                    <a:pt x="991" y="1"/>
                    <a:pt x="79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4"/>
            <p:cNvSpPr/>
            <p:nvPr/>
          </p:nvSpPr>
          <p:spPr>
            <a:xfrm flipH="1" rot="-8100000">
              <a:off x="8046167" y="19648"/>
              <a:ext cx="2233987" cy="1767370"/>
            </a:xfrm>
            <a:custGeom>
              <a:rect b="b" l="l" r="r" t="t"/>
              <a:pathLst>
                <a:path extrusionOk="0" h="29070" w="36745">
                  <a:moveTo>
                    <a:pt x="35414" y="207"/>
                  </a:moveTo>
                  <a:cubicBezTo>
                    <a:pt x="35148" y="488"/>
                    <a:pt x="35133" y="917"/>
                    <a:pt x="35384" y="1213"/>
                  </a:cubicBezTo>
                  <a:lnTo>
                    <a:pt x="35384" y="1213"/>
                  </a:lnTo>
                  <a:lnTo>
                    <a:pt x="28937" y="7645"/>
                  </a:lnTo>
                  <a:lnTo>
                    <a:pt x="23540" y="7645"/>
                  </a:lnTo>
                  <a:lnTo>
                    <a:pt x="15630" y="15555"/>
                  </a:lnTo>
                  <a:lnTo>
                    <a:pt x="15630" y="21174"/>
                  </a:lnTo>
                  <a:lnTo>
                    <a:pt x="10750" y="26054"/>
                  </a:lnTo>
                  <a:lnTo>
                    <a:pt x="2869" y="26054"/>
                  </a:lnTo>
                  <a:lnTo>
                    <a:pt x="2825" y="26054"/>
                  </a:lnTo>
                  <a:lnTo>
                    <a:pt x="1169" y="27710"/>
                  </a:lnTo>
                  <a:cubicBezTo>
                    <a:pt x="1051" y="27621"/>
                    <a:pt x="888" y="27577"/>
                    <a:pt x="725" y="27577"/>
                  </a:cubicBezTo>
                  <a:lnTo>
                    <a:pt x="725" y="27577"/>
                  </a:lnTo>
                  <a:cubicBezTo>
                    <a:pt x="326" y="27606"/>
                    <a:pt x="1" y="27946"/>
                    <a:pt x="16" y="28345"/>
                  </a:cubicBezTo>
                  <a:lnTo>
                    <a:pt x="16" y="28345"/>
                  </a:lnTo>
                  <a:cubicBezTo>
                    <a:pt x="30" y="28538"/>
                    <a:pt x="104" y="28715"/>
                    <a:pt x="237" y="28848"/>
                  </a:cubicBezTo>
                  <a:lnTo>
                    <a:pt x="237" y="28848"/>
                  </a:lnTo>
                  <a:cubicBezTo>
                    <a:pt x="370" y="28981"/>
                    <a:pt x="577" y="29070"/>
                    <a:pt x="784" y="29055"/>
                  </a:cubicBezTo>
                  <a:lnTo>
                    <a:pt x="784" y="29055"/>
                  </a:lnTo>
                  <a:lnTo>
                    <a:pt x="784" y="29055"/>
                  </a:lnTo>
                  <a:cubicBezTo>
                    <a:pt x="1198" y="29040"/>
                    <a:pt x="1509" y="28700"/>
                    <a:pt x="1494" y="28286"/>
                  </a:cubicBezTo>
                  <a:lnTo>
                    <a:pt x="1494" y="28286"/>
                  </a:lnTo>
                  <a:cubicBezTo>
                    <a:pt x="1494" y="28124"/>
                    <a:pt x="1435" y="27976"/>
                    <a:pt x="1331" y="27857"/>
                  </a:cubicBezTo>
                  <a:lnTo>
                    <a:pt x="1331" y="27857"/>
                  </a:lnTo>
                  <a:lnTo>
                    <a:pt x="2914" y="26275"/>
                  </a:lnTo>
                  <a:lnTo>
                    <a:pt x="10795" y="26275"/>
                  </a:lnTo>
                  <a:lnTo>
                    <a:pt x="10839" y="26275"/>
                  </a:lnTo>
                  <a:lnTo>
                    <a:pt x="15852" y="21263"/>
                  </a:lnTo>
                  <a:lnTo>
                    <a:pt x="15852" y="15644"/>
                  </a:lnTo>
                  <a:lnTo>
                    <a:pt x="23629" y="7866"/>
                  </a:lnTo>
                  <a:lnTo>
                    <a:pt x="29026" y="7866"/>
                  </a:lnTo>
                  <a:lnTo>
                    <a:pt x="35547" y="1361"/>
                  </a:lnTo>
                  <a:cubicBezTo>
                    <a:pt x="35828" y="1538"/>
                    <a:pt x="36212" y="1508"/>
                    <a:pt x="36463" y="1257"/>
                  </a:cubicBezTo>
                  <a:lnTo>
                    <a:pt x="36463" y="1257"/>
                  </a:lnTo>
                  <a:cubicBezTo>
                    <a:pt x="36744" y="961"/>
                    <a:pt x="36744" y="503"/>
                    <a:pt x="36463" y="207"/>
                  </a:cubicBezTo>
                  <a:lnTo>
                    <a:pt x="36463" y="207"/>
                  </a:lnTo>
                  <a:cubicBezTo>
                    <a:pt x="36316" y="59"/>
                    <a:pt x="36123" y="0"/>
                    <a:pt x="35931" y="0"/>
                  </a:cubicBezTo>
                  <a:lnTo>
                    <a:pt x="35931" y="0"/>
                  </a:lnTo>
                  <a:cubicBezTo>
                    <a:pt x="35754" y="0"/>
                    <a:pt x="35562" y="59"/>
                    <a:pt x="35414" y="207"/>
                  </a:cubicBezTo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4"/>
            <p:cNvSpPr/>
            <p:nvPr/>
          </p:nvSpPr>
          <p:spPr>
            <a:xfrm flipH="1" rot="-8100000">
              <a:off x="7796809" y="-69035"/>
              <a:ext cx="2002959" cy="1762932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 flipH="1" rot="-8100000">
              <a:off x="7948860" y="41638"/>
              <a:ext cx="2084731" cy="1807861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24"/>
          <p:cNvGrpSpPr/>
          <p:nvPr/>
        </p:nvGrpSpPr>
        <p:grpSpPr>
          <a:xfrm flipH="1" rot="10800000">
            <a:off x="-1109500" y="1555370"/>
            <a:ext cx="2785746" cy="3818578"/>
            <a:chOff x="-1109500" y="382076"/>
            <a:chExt cx="2785746" cy="3818578"/>
          </a:xfrm>
        </p:grpSpPr>
        <p:sp>
          <p:nvSpPr>
            <p:cNvPr id="324" name="Google Shape;324;p24"/>
            <p:cNvSpPr/>
            <p:nvPr/>
          </p:nvSpPr>
          <p:spPr>
            <a:xfrm>
              <a:off x="200594" y="382076"/>
              <a:ext cx="335359" cy="902600"/>
            </a:xfrm>
            <a:custGeom>
              <a:rect b="b" l="l" r="r" t="t"/>
              <a:pathLst>
                <a:path extrusionOk="0" h="14846" w="5516">
                  <a:moveTo>
                    <a:pt x="2839" y="0"/>
                  </a:moveTo>
                  <a:lnTo>
                    <a:pt x="0" y="2839"/>
                  </a:lnTo>
                  <a:lnTo>
                    <a:pt x="0" y="11889"/>
                  </a:lnTo>
                  <a:lnTo>
                    <a:pt x="0" y="11933"/>
                  </a:lnTo>
                  <a:lnTo>
                    <a:pt x="2470" y="14387"/>
                  </a:lnTo>
                  <a:cubicBezTo>
                    <a:pt x="2455" y="14417"/>
                    <a:pt x="2455" y="14447"/>
                    <a:pt x="2455" y="14476"/>
                  </a:cubicBezTo>
                  <a:cubicBezTo>
                    <a:pt x="2455" y="14683"/>
                    <a:pt x="2632" y="14846"/>
                    <a:pt x="2824" y="14846"/>
                  </a:cubicBezTo>
                  <a:cubicBezTo>
                    <a:pt x="3031" y="14846"/>
                    <a:pt x="3194" y="14683"/>
                    <a:pt x="3194" y="14476"/>
                  </a:cubicBezTo>
                  <a:cubicBezTo>
                    <a:pt x="3194" y="14269"/>
                    <a:pt x="3031" y="14106"/>
                    <a:pt x="2824" y="14106"/>
                  </a:cubicBezTo>
                  <a:cubicBezTo>
                    <a:pt x="2736" y="14106"/>
                    <a:pt x="2647" y="14136"/>
                    <a:pt x="2588" y="14195"/>
                  </a:cubicBezTo>
                  <a:lnTo>
                    <a:pt x="222" y="11844"/>
                  </a:lnTo>
                  <a:lnTo>
                    <a:pt x="222" y="2928"/>
                  </a:lnTo>
                  <a:lnTo>
                    <a:pt x="2839" y="311"/>
                  </a:lnTo>
                  <a:lnTo>
                    <a:pt x="5028" y="2499"/>
                  </a:lnTo>
                  <a:lnTo>
                    <a:pt x="5028" y="11652"/>
                  </a:lnTo>
                  <a:cubicBezTo>
                    <a:pt x="4880" y="11711"/>
                    <a:pt x="4776" y="11844"/>
                    <a:pt x="4776" y="12007"/>
                  </a:cubicBezTo>
                  <a:cubicBezTo>
                    <a:pt x="4776" y="12214"/>
                    <a:pt x="4939" y="12376"/>
                    <a:pt x="5146" y="12376"/>
                  </a:cubicBezTo>
                  <a:cubicBezTo>
                    <a:pt x="5353" y="12376"/>
                    <a:pt x="5515" y="12214"/>
                    <a:pt x="5515" y="12007"/>
                  </a:cubicBezTo>
                  <a:cubicBezTo>
                    <a:pt x="5515" y="11829"/>
                    <a:pt x="5397" y="11682"/>
                    <a:pt x="5249" y="11652"/>
                  </a:cubicBezTo>
                  <a:lnTo>
                    <a:pt x="5249" y="2455"/>
                  </a:lnTo>
                  <a:lnTo>
                    <a:pt x="5249" y="2396"/>
                  </a:lnTo>
                  <a:lnTo>
                    <a:pt x="2839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24"/>
            <p:cNvSpPr/>
            <p:nvPr/>
          </p:nvSpPr>
          <p:spPr>
            <a:xfrm>
              <a:off x="311121" y="497163"/>
              <a:ext cx="100741" cy="571983"/>
            </a:xfrm>
            <a:custGeom>
              <a:rect b="b" l="l" r="r" t="t"/>
              <a:pathLst>
                <a:path extrusionOk="0" h="9408" w="1657">
                  <a:moveTo>
                    <a:pt x="814" y="0"/>
                  </a:moveTo>
                  <a:cubicBezTo>
                    <a:pt x="622" y="0"/>
                    <a:pt x="430" y="74"/>
                    <a:pt x="297" y="207"/>
                  </a:cubicBezTo>
                  <a:cubicBezTo>
                    <a:pt x="1" y="503"/>
                    <a:pt x="1" y="976"/>
                    <a:pt x="297" y="1257"/>
                  </a:cubicBezTo>
                  <a:cubicBezTo>
                    <a:pt x="415" y="1375"/>
                    <a:pt x="563" y="1449"/>
                    <a:pt x="711" y="1464"/>
                  </a:cubicBezTo>
                  <a:lnTo>
                    <a:pt x="711" y="7955"/>
                  </a:lnTo>
                  <a:cubicBezTo>
                    <a:pt x="578" y="7970"/>
                    <a:pt x="430" y="8044"/>
                    <a:pt x="326" y="8147"/>
                  </a:cubicBezTo>
                  <a:cubicBezTo>
                    <a:pt x="45" y="8443"/>
                    <a:pt x="45" y="8901"/>
                    <a:pt x="326" y="9197"/>
                  </a:cubicBezTo>
                  <a:cubicBezTo>
                    <a:pt x="467" y="9338"/>
                    <a:pt x="655" y="9408"/>
                    <a:pt x="846" y="9408"/>
                  </a:cubicBezTo>
                  <a:cubicBezTo>
                    <a:pt x="1036" y="9408"/>
                    <a:pt x="1228" y="9338"/>
                    <a:pt x="1376" y="9197"/>
                  </a:cubicBezTo>
                  <a:cubicBezTo>
                    <a:pt x="1657" y="8901"/>
                    <a:pt x="1657" y="8443"/>
                    <a:pt x="1376" y="8147"/>
                  </a:cubicBezTo>
                  <a:cubicBezTo>
                    <a:pt x="1243" y="8029"/>
                    <a:pt x="1095" y="7970"/>
                    <a:pt x="932" y="7940"/>
                  </a:cubicBezTo>
                  <a:lnTo>
                    <a:pt x="932" y="1464"/>
                  </a:lnTo>
                  <a:cubicBezTo>
                    <a:pt x="1080" y="1434"/>
                    <a:pt x="1228" y="1375"/>
                    <a:pt x="1332" y="1257"/>
                  </a:cubicBezTo>
                  <a:cubicBezTo>
                    <a:pt x="1627" y="976"/>
                    <a:pt x="1627" y="503"/>
                    <a:pt x="1332" y="207"/>
                  </a:cubicBezTo>
                  <a:cubicBezTo>
                    <a:pt x="1184" y="74"/>
                    <a:pt x="1006" y="0"/>
                    <a:pt x="81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24"/>
            <p:cNvSpPr/>
            <p:nvPr/>
          </p:nvSpPr>
          <p:spPr>
            <a:xfrm flipH="1" rot="-8100000">
              <a:off x="-486593" y="1823141"/>
              <a:ext cx="1666001" cy="209534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 flipH="1" rot="-8100000">
              <a:off x="62928" y="1755044"/>
              <a:ext cx="997429" cy="1132847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4"/>
            <p:cNvSpPr/>
            <p:nvPr/>
          </p:nvSpPr>
          <p:spPr>
            <a:xfrm flipH="1" rot="-8100000">
              <a:off x="-667764" y="1853946"/>
              <a:ext cx="1704014" cy="1955244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9" name="Google Shape;329;p24"/>
          <p:cNvSpPr/>
          <p:nvPr/>
        </p:nvSpPr>
        <p:spPr>
          <a:xfrm flipH="1" rot="10800000">
            <a:off x="3669900" y="-65667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4"/>
          <p:cNvSpPr/>
          <p:nvPr/>
        </p:nvSpPr>
        <p:spPr>
          <a:xfrm flipH="1" rot="10800000">
            <a:off x="8082450" y="46085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2" type="title"/>
          </p:nvPr>
        </p:nvSpPr>
        <p:spPr>
          <a:xfrm>
            <a:off x="1416900" y="1490448"/>
            <a:ext cx="734700" cy="54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5" name="Google Shape;25;p4"/>
          <p:cNvSpPr txBox="1"/>
          <p:nvPr>
            <p:ph idx="3" type="title"/>
          </p:nvPr>
        </p:nvSpPr>
        <p:spPr>
          <a:xfrm>
            <a:off x="1416900" y="2923902"/>
            <a:ext cx="734700" cy="54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" name="Google Shape;26;p4"/>
          <p:cNvSpPr txBox="1"/>
          <p:nvPr>
            <p:ph idx="4" type="title"/>
          </p:nvPr>
        </p:nvSpPr>
        <p:spPr>
          <a:xfrm>
            <a:off x="4204713" y="1490448"/>
            <a:ext cx="734700" cy="54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" name="Google Shape;27;p4"/>
          <p:cNvSpPr txBox="1"/>
          <p:nvPr>
            <p:ph idx="5" type="title"/>
          </p:nvPr>
        </p:nvSpPr>
        <p:spPr>
          <a:xfrm>
            <a:off x="4204713" y="2923902"/>
            <a:ext cx="734700" cy="54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" name="Google Shape;28;p4"/>
          <p:cNvSpPr txBox="1"/>
          <p:nvPr>
            <p:ph idx="6" type="title"/>
          </p:nvPr>
        </p:nvSpPr>
        <p:spPr>
          <a:xfrm>
            <a:off x="6992525" y="1490448"/>
            <a:ext cx="734700" cy="54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" name="Google Shape;29;p4"/>
          <p:cNvSpPr txBox="1"/>
          <p:nvPr>
            <p:ph idx="7" type="title"/>
          </p:nvPr>
        </p:nvSpPr>
        <p:spPr>
          <a:xfrm>
            <a:off x="6992525" y="2923902"/>
            <a:ext cx="734700" cy="542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"/>
          <p:cNvSpPr txBox="1"/>
          <p:nvPr>
            <p:ph idx="1" type="subTitle"/>
          </p:nvPr>
        </p:nvSpPr>
        <p:spPr>
          <a:xfrm>
            <a:off x="720000" y="2111575"/>
            <a:ext cx="2128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8" type="subTitle"/>
          </p:nvPr>
        </p:nvSpPr>
        <p:spPr>
          <a:xfrm>
            <a:off x="3507813" y="2111575"/>
            <a:ext cx="2128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9" type="subTitle"/>
          </p:nvPr>
        </p:nvSpPr>
        <p:spPr>
          <a:xfrm>
            <a:off x="6295625" y="2111575"/>
            <a:ext cx="2128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3" type="subTitle"/>
          </p:nvPr>
        </p:nvSpPr>
        <p:spPr>
          <a:xfrm>
            <a:off x="720000" y="3546674"/>
            <a:ext cx="2128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4" type="subTitle"/>
          </p:nvPr>
        </p:nvSpPr>
        <p:spPr>
          <a:xfrm>
            <a:off x="3507813" y="3546674"/>
            <a:ext cx="2128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5" type="subTitle"/>
          </p:nvPr>
        </p:nvSpPr>
        <p:spPr>
          <a:xfrm>
            <a:off x="6295625" y="3546674"/>
            <a:ext cx="2128500" cy="6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6" name="Google Shape;36;p4"/>
          <p:cNvSpPr/>
          <p:nvPr/>
        </p:nvSpPr>
        <p:spPr>
          <a:xfrm rot="-1168501">
            <a:off x="8037788" y="3996697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4"/>
          <p:cNvSpPr/>
          <p:nvPr/>
        </p:nvSpPr>
        <p:spPr>
          <a:xfrm rot="-1168501">
            <a:off x="-1131962" y="1855572"/>
            <a:ext cx="2534825" cy="1671007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/>
          <p:nvPr/>
        </p:nvSpPr>
        <p:spPr>
          <a:xfrm>
            <a:off x="8902812" y="4210425"/>
            <a:ext cx="122889" cy="358732"/>
          </a:xfrm>
          <a:custGeom>
            <a:rect b="b" l="l" r="r" t="t"/>
            <a:pathLst>
              <a:path extrusionOk="0" h="4364" w="1495">
                <a:moveTo>
                  <a:pt x="755" y="1"/>
                </a:moveTo>
                <a:cubicBezTo>
                  <a:pt x="356" y="1"/>
                  <a:pt x="30" y="311"/>
                  <a:pt x="15" y="710"/>
                </a:cubicBezTo>
                <a:cubicBezTo>
                  <a:pt x="1" y="903"/>
                  <a:pt x="75" y="1095"/>
                  <a:pt x="208" y="1243"/>
                </a:cubicBezTo>
                <a:cubicBezTo>
                  <a:pt x="341" y="1376"/>
                  <a:pt x="503" y="1450"/>
                  <a:pt x="681" y="1479"/>
                </a:cubicBezTo>
                <a:lnTo>
                  <a:pt x="681" y="2884"/>
                </a:lnTo>
                <a:cubicBezTo>
                  <a:pt x="326" y="2928"/>
                  <a:pt x="30" y="3224"/>
                  <a:pt x="15" y="3594"/>
                </a:cubicBezTo>
                <a:cubicBezTo>
                  <a:pt x="1" y="4008"/>
                  <a:pt x="311" y="4348"/>
                  <a:pt x="725" y="4363"/>
                </a:cubicBezTo>
                <a:cubicBezTo>
                  <a:pt x="734" y="4363"/>
                  <a:pt x="743" y="4363"/>
                  <a:pt x="751" y="4363"/>
                </a:cubicBezTo>
                <a:cubicBezTo>
                  <a:pt x="1140" y="4363"/>
                  <a:pt x="1480" y="4043"/>
                  <a:pt x="1494" y="3653"/>
                </a:cubicBezTo>
                <a:cubicBezTo>
                  <a:pt x="1494" y="3431"/>
                  <a:pt x="1420" y="3239"/>
                  <a:pt x="1272" y="3106"/>
                </a:cubicBezTo>
                <a:cubicBezTo>
                  <a:pt x="1169" y="3002"/>
                  <a:pt x="1051" y="2928"/>
                  <a:pt x="903" y="2899"/>
                </a:cubicBezTo>
                <a:lnTo>
                  <a:pt x="903" y="1465"/>
                </a:lnTo>
                <a:cubicBezTo>
                  <a:pt x="1228" y="1391"/>
                  <a:pt x="1479" y="1110"/>
                  <a:pt x="1494" y="770"/>
                </a:cubicBezTo>
                <a:cubicBezTo>
                  <a:pt x="1494" y="577"/>
                  <a:pt x="1435" y="385"/>
                  <a:pt x="1302" y="237"/>
                </a:cubicBezTo>
                <a:cubicBezTo>
                  <a:pt x="1287" y="237"/>
                  <a:pt x="1287" y="223"/>
                  <a:pt x="1272" y="223"/>
                </a:cubicBezTo>
                <a:cubicBezTo>
                  <a:pt x="1139" y="89"/>
                  <a:pt x="962" y="16"/>
                  <a:pt x="784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"/>
          <p:cNvGrpSpPr/>
          <p:nvPr/>
        </p:nvGrpSpPr>
        <p:grpSpPr>
          <a:xfrm>
            <a:off x="-795219" y="-1446371"/>
            <a:ext cx="2654567" cy="3293932"/>
            <a:chOff x="7313556" y="3802542"/>
            <a:chExt cx="2654567" cy="3293932"/>
          </a:xfrm>
        </p:grpSpPr>
        <p:sp>
          <p:nvSpPr>
            <p:cNvPr id="40" name="Google Shape;40;p4"/>
            <p:cNvSpPr/>
            <p:nvPr/>
          </p:nvSpPr>
          <p:spPr>
            <a:xfrm>
              <a:off x="7572404" y="4083259"/>
              <a:ext cx="2395719" cy="3013215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8970135" y="3975082"/>
              <a:ext cx="722045" cy="1058850"/>
            </a:xfrm>
            <a:custGeom>
              <a:rect b="b" l="l" r="r" t="t"/>
              <a:pathLst>
                <a:path extrusionOk="0" h="12881" w="8784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7804537" y="4613209"/>
              <a:ext cx="906830" cy="902255"/>
            </a:xfrm>
            <a:custGeom>
              <a:rect b="b" l="l" r="r" t="t"/>
              <a:pathLst>
                <a:path extrusionOk="0" h="10976" w="11032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7313556" y="3802542"/>
              <a:ext cx="2389554" cy="2701092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7340271" y="4059009"/>
              <a:ext cx="2450382" cy="2811737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9055212" y="4362825"/>
              <a:ext cx="122889" cy="358732"/>
            </a:xfrm>
            <a:custGeom>
              <a:rect b="b" l="l" r="r" t="t"/>
              <a:pathLst>
                <a:path extrusionOk="0" h="4364" w="1495">
                  <a:moveTo>
                    <a:pt x="755" y="1"/>
                  </a:moveTo>
                  <a:cubicBezTo>
                    <a:pt x="356" y="1"/>
                    <a:pt x="30" y="311"/>
                    <a:pt x="15" y="710"/>
                  </a:cubicBezTo>
                  <a:cubicBezTo>
                    <a:pt x="1" y="903"/>
                    <a:pt x="75" y="1095"/>
                    <a:pt x="208" y="1243"/>
                  </a:cubicBezTo>
                  <a:cubicBezTo>
                    <a:pt x="341" y="1376"/>
                    <a:pt x="503" y="1450"/>
                    <a:pt x="681" y="1479"/>
                  </a:cubicBezTo>
                  <a:lnTo>
                    <a:pt x="681" y="2884"/>
                  </a:lnTo>
                  <a:cubicBezTo>
                    <a:pt x="326" y="2928"/>
                    <a:pt x="30" y="3224"/>
                    <a:pt x="15" y="3594"/>
                  </a:cubicBezTo>
                  <a:cubicBezTo>
                    <a:pt x="1" y="4008"/>
                    <a:pt x="311" y="4348"/>
                    <a:pt x="725" y="4363"/>
                  </a:cubicBezTo>
                  <a:cubicBezTo>
                    <a:pt x="734" y="4363"/>
                    <a:pt x="743" y="4363"/>
                    <a:pt x="751" y="4363"/>
                  </a:cubicBezTo>
                  <a:cubicBezTo>
                    <a:pt x="1140" y="4363"/>
                    <a:pt x="1480" y="4043"/>
                    <a:pt x="1494" y="3653"/>
                  </a:cubicBezTo>
                  <a:cubicBezTo>
                    <a:pt x="1494" y="3431"/>
                    <a:pt x="1420" y="3239"/>
                    <a:pt x="1272" y="3106"/>
                  </a:cubicBezTo>
                  <a:cubicBezTo>
                    <a:pt x="1169" y="3002"/>
                    <a:pt x="1051" y="2928"/>
                    <a:pt x="903" y="2899"/>
                  </a:cubicBezTo>
                  <a:lnTo>
                    <a:pt x="903" y="1465"/>
                  </a:lnTo>
                  <a:cubicBezTo>
                    <a:pt x="1228" y="1391"/>
                    <a:pt x="1479" y="1110"/>
                    <a:pt x="1494" y="770"/>
                  </a:cubicBezTo>
                  <a:cubicBezTo>
                    <a:pt x="1494" y="577"/>
                    <a:pt x="1435" y="385"/>
                    <a:pt x="1302" y="237"/>
                  </a:cubicBezTo>
                  <a:cubicBezTo>
                    <a:pt x="1287" y="237"/>
                    <a:pt x="1287" y="223"/>
                    <a:pt x="1272" y="223"/>
                  </a:cubicBezTo>
                  <a:cubicBezTo>
                    <a:pt x="1139" y="89"/>
                    <a:pt x="962" y="16"/>
                    <a:pt x="784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4"/>
          <p:cNvGrpSpPr/>
          <p:nvPr/>
        </p:nvGrpSpPr>
        <p:grpSpPr>
          <a:xfrm>
            <a:off x="7161156" y="3650142"/>
            <a:ext cx="2654567" cy="3293932"/>
            <a:chOff x="7161156" y="3650142"/>
            <a:chExt cx="2654567" cy="3293932"/>
          </a:xfrm>
        </p:grpSpPr>
        <p:sp>
          <p:nvSpPr>
            <p:cNvPr id="47" name="Google Shape;47;p4"/>
            <p:cNvSpPr/>
            <p:nvPr/>
          </p:nvSpPr>
          <p:spPr>
            <a:xfrm>
              <a:off x="7420004" y="3930859"/>
              <a:ext cx="2395719" cy="3013215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817735" y="3822682"/>
              <a:ext cx="722045" cy="1058850"/>
            </a:xfrm>
            <a:custGeom>
              <a:rect b="b" l="l" r="r" t="t"/>
              <a:pathLst>
                <a:path extrusionOk="0" h="12881" w="8784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7161156" y="3650142"/>
              <a:ext cx="2389554" cy="2701092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7187871" y="3906609"/>
              <a:ext cx="2450382" cy="2811737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7652137" y="4460809"/>
              <a:ext cx="906830" cy="902255"/>
            </a:xfrm>
            <a:custGeom>
              <a:rect b="b" l="l" r="r" t="t"/>
              <a:pathLst>
                <a:path extrusionOk="0" h="10976" w="11032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/>
          <p:nvPr/>
        </p:nvSpPr>
        <p:spPr>
          <a:xfrm>
            <a:off x="1870050" y="3582825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5"/>
          <p:cNvSpPr txBox="1"/>
          <p:nvPr>
            <p:ph type="title"/>
          </p:nvPr>
        </p:nvSpPr>
        <p:spPr>
          <a:xfrm>
            <a:off x="1574575" y="2503610"/>
            <a:ext cx="59949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55" name="Google Shape;55;p5"/>
          <p:cNvSpPr txBox="1"/>
          <p:nvPr>
            <p:ph idx="2" type="title"/>
          </p:nvPr>
        </p:nvSpPr>
        <p:spPr>
          <a:xfrm>
            <a:off x="4027150" y="1427100"/>
            <a:ext cx="1089900" cy="102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56" name="Google Shape;56;p5"/>
          <p:cNvGrpSpPr/>
          <p:nvPr/>
        </p:nvGrpSpPr>
        <p:grpSpPr>
          <a:xfrm>
            <a:off x="4398323" y="-1467683"/>
            <a:ext cx="2783205" cy="2032846"/>
            <a:chOff x="4398323" y="-1467683"/>
            <a:chExt cx="2783205" cy="2032846"/>
          </a:xfrm>
        </p:grpSpPr>
        <p:sp>
          <p:nvSpPr>
            <p:cNvPr id="57" name="Google Shape;57;p5"/>
            <p:cNvSpPr/>
            <p:nvPr/>
          </p:nvSpPr>
          <p:spPr>
            <a:xfrm rot="10800000">
              <a:off x="5328349" y="-1467683"/>
              <a:ext cx="1560278" cy="1962379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5"/>
            <p:cNvSpPr/>
            <p:nvPr/>
          </p:nvSpPr>
          <p:spPr>
            <a:xfrm rot="10800000">
              <a:off x="4927886" y="-491685"/>
              <a:ext cx="920641" cy="943608"/>
            </a:xfrm>
            <a:custGeom>
              <a:rect b="b" l="l" r="r" t="t"/>
              <a:pathLst>
                <a:path extrusionOk="0" h="17626" w="17197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5"/>
            <p:cNvSpPr/>
            <p:nvPr/>
          </p:nvSpPr>
          <p:spPr>
            <a:xfrm rot="10800000">
              <a:off x="4656383" y="-380863"/>
              <a:ext cx="312698" cy="657089"/>
            </a:xfrm>
            <a:custGeom>
              <a:rect b="b" l="l" r="r" t="t"/>
              <a:pathLst>
                <a:path extrusionOk="0" h="12274" w="5841">
                  <a:moveTo>
                    <a:pt x="5087" y="1"/>
                  </a:moveTo>
                  <a:cubicBezTo>
                    <a:pt x="4702" y="1"/>
                    <a:pt x="4362" y="326"/>
                    <a:pt x="4347" y="711"/>
                  </a:cubicBezTo>
                  <a:cubicBezTo>
                    <a:pt x="4347" y="859"/>
                    <a:pt x="4392" y="992"/>
                    <a:pt x="4451" y="1110"/>
                  </a:cubicBezTo>
                  <a:lnTo>
                    <a:pt x="636" y="4925"/>
                  </a:lnTo>
                  <a:lnTo>
                    <a:pt x="636" y="10810"/>
                  </a:lnTo>
                  <a:cubicBezTo>
                    <a:pt x="296" y="10869"/>
                    <a:pt x="30" y="11150"/>
                    <a:pt x="30" y="11505"/>
                  </a:cubicBezTo>
                  <a:cubicBezTo>
                    <a:pt x="0" y="11919"/>
                    <a:pt x="325" y="12259"/>
                    <a:pt x="739" y="12273"/>
                  </a:cubicBezTo>
                  <a:cubicBezTo>
                    <a:pt x="749" y="12274"/>
                    <a:pt x="758" y="12274"/>
                    <a:pt x="767" y="12274"/>
                  </a:cubicBezTo>
                  <a:cubicBezTo>
                    <a:pt x="1154" y="12274"/>
                    <a:pt x="1479" y="11968"/>
                    <a:pt x="1493" y="11564"/>
                  </a:cubicBezTo>
                  <a:cubicBezTo>
                    <a:pt x="1508" y="11357"/>
                    <a:pt x="1420" y="11164"/>
                    <a:pt x="1286" y="11017"/>
                  </a:cubicBezTo>
                  <a:cubicBezTo>
                    <a:pt x="1168" y="10913"/>
                    <a:pt x="1020" y="10839"/>
                    <a:pt x="858" y="10810"/>
                  </a:cubicBezTo>
                  <a:lnTo>
                    <a:pt x="858" y="5013"/>
                  </a:lnTo>
                  <a:lnTo>
                    <a:pt x="4584" y="1287"/>
                  </a:lnTo>
                  <a:cubicBezTo>
                    <a:pt x="4717" y="1406"/>
                    <a:pt x="4880" y="1480"/>
                    <a:pt x="5057" y="1480"/>
                  </a:cubicBezTo>
                  <a:cubicBezTo>
                    <a:pt x="5066" y="1480"/>
                    <a:pt x="5076" y="1480"/>
                    <a:pt x="5085" y="1480"/>
                  </a:cubicBezTo>
                  <a:cubicBezTo>
                    <a:pt x="5486" y="1480"/>
                    <a:pt x="5811" y="1174"/>
                    <a:pt x="5826" y="770"/>
                  </a:cubicBezTo>
                  <a:cubicBezTo>
                    <a:pt x="5841" y="578"/>
                    <a:pt x="5767" y="385"/>
                    <a:pt x="5634" y="237"/>
                  </a:cubicBezTo>
                  <a:cubicBezTo>
                    <a:pt x="5619" y="237"/>
                    <a:pt x="5619" y="223"/>
                    <a:pt x="5619" y="223"/>
                  </a:cubicBezTo>
                  <a:cubicBezTo>
                    <a:pt x="5486" y="90"/>
                    <a:pt x="5308" y="16"/>
                    <a:pt x="5116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 rot="10800000">
              <a:off x="4495662" y="-522571"/>
              <a:ext cx="749704" cy="832790"/>
            </a:xfrm>
            <a:custGeom>
              <a:rect b="b" l="l" r="r" t="t"/>
              <a:pathLst>
                <a:path extrusionOk="0" h="15556" w="14004">
                  <a:moveTo>
                    <a:pt x="13249" y="0"/>
                  </a:moveTo>
                  <a:cubicBezTo>
                    <a:pt x="12865" y="0"/>
                    <a:pt x="12525" y="311"/>
                    <a:pt x="12510" y="710"/>
                  </a:cubicBezTo>
                  <a:cubicBezTo>
                    <a:pt x="12510" y="887"/>
                    <a:pt x="12569" y="1065"/>
                    <a:pt x="12672" y="1198"/>
                  </a:cubicBezTo>
                  <a:lnTo>
                    <a:pt x="8503" y="5367"/>
                  </a:lnTo>
                  <a:lnTo>
                    <a:pt x="8503" y="5412"/>
                  </a:lnTo>
                  <a:lnTo>
                    <a:pt x="8503" y="12287"/>
                  </a:lnTo>
                  <a:lnTo>
                    <a:pt x="6048" y="14742"/>
                  </a:lnTo>
                  <a:lnTo>
                    <a:pt x="1538" y="14742"/>
                  </a:lnTo>
                  <a:cubicBezTo>
                    <a:pt x="1524" y="14579"/>
                    <a:pt x="1450" y="14417"/>
                    <a:pt x="1331" y="14298"/>
                  </a:cubicBezTo>
                  <a:cubicBezTo>
                    <a:pt x="1184" y="14150"/>
                    <a:pt x="995" y="14077"/>
                    <a:pt x="807" y="14077"/>
                  </a:cubicBezTo>
                  <a:cubicBezTo>
                    <a:pt x="618" y="14077"/>
                    <a:pt x="429" y="14150"/>
                    <a:pt x="282" y="14298"/>
                  </a:cubicBezTo>
                  <a:cubicBezTo>
                    <a:pt x="1" y="14579"/>
                    <a:pt x="1" y="15052"/>
                    <a:pt x="282" y="15333"/>
                  </a:cubicBezTo>
                  <a:cubicBezTo>
                    <a:pt x="429" y="15481"/>
                    <a:pt x="618" y="15555"/>
                    <a:pt x="807" y="15555"/>
                  </a:cubicBezTo>
                  <a:cubicBezTo>
                    <a:pt x="995" y="15555"/>
                    <a:pt x="1184" y="15481"/>
                    <a:pt x="1331" y="15333"/>
                  </a:cubicBezTo>
                  <a:cubicBezTo>
                    <a:pt x="1435" y="15230"/>
                    <a:pt x="1509" y="15097"/>
                    <a:pt x="1524" y="14949"/>
                  </a:cubicBezTo>
                  <a:lnTo>
                    <a:pt x="6137" y="14949"/>
                  </a:lnTo>
                  <a:lnTo>
                    <a:pt x="8725" y="12376"/>
                  </a:lnTo>
                  <a:lnTo>
                    <a:pt x="8725" y="12332"/>
                  </a:lnTo>
                  <a:lnTo>
                    <a:pt x="8725" y="5471"/>
                  </a:lnTo>
                  <a:lnTo>
                    <a:pt x="12835" y="1346"/>
                  </a:lnTo>
                  <a:cubicBezTo>
                    <a:pt x="12953" y="1420"/>
                    <a:pt x="13086" y="1464"/>
                    <a:pt x="13220" y="1479"/>
                  </a:cubicBezTo>
                  <a:cubicBezTo>
                    <a:pt x="13229" y="1479"/>
                    <a:pt x="13238" y="1479"/>
                    <a:pt x="13247" y="1479"/>
                  </a:cubicBezTo>
                  <a:cubicBezTo>
                    <a:pt x="13648" y="1479"/>
                    <a:pt x="13974" y="1159"/>
                    <a:pt x="13988" y="769"/>
                  </a:cubicBezTo>
                  <a:cubicBezTo>
                    <a:pt x="14003" y="547"/>
                    <a:pt x="13914" y="355"/>
                    <a:pt x="13781" y="222"/>
                  </a:cubicBezTo>
                  <a:cubicBezTo>
                    <a:pt x="13648" y="89"/>
                    <a:pt x="13471" y="0"/>
                    <a:pt x="1327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 rot="10800000">
              <a:off x="4398323" y="-1018890"/>
              <a:ext cx="1265782" cy="1181089"/>
            </a:xfrm>
            <a:custGeom>
              <a:rect b="b" l="l" r="r" t="t"/>
              <a:pathLst>
                <a:path extrusionOk="0" h="22062" w="23644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 rot="10800000">
              <a:off x="5096474" y="-446608"/>
              <a:ext cx="528819" cy="852652"/>
            </a:xfrm>
            <a:custGeom>
              <a:rect b="b" l="l" r="r" t="t"/>
              <a:pathLst>
                <a:path extrusionOk="0" h="15927" w="9878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5"/>
            <p:cNvSpPr/>
            <p:nvPr/>
          </p:nvSpPr>
          <p:spPr>
            <a:xfrm rot="10800000">
              <a:off x="5508094" y="-124439"/>
              <a:ext cx="470251" cy="689584"/>
            </a:xfrm>
            <a:custGeom>
              <a:rect b="b" l="l" r="r" t="t"/>
              <a:pathLst>
                <a:path extrusionOk="0" h="12881" w="8784">
                  <a:moveTo>
                    <a:pt x="8030" y="1"/>
                  </a:moveTo>
                  <a:cubicBezTo>
                    <a:pt x="7852" y="1"/>
                    <a:pt x="7675" y="60"/>
                    <a:pt x="7527" y="193"/>
                  </a:cubicBezTo>
                  <a:cubicBezTo>
                    <a:pt x="7379" y="326"/>
                    <a:pt x="7305" y="504"/>
                    <a:pt x="7290" y="711"/>
                  </a:cubicBezTo>
                  <a:cubicBezTo>
                    <a:pt x="7290" y="859"/>
                    <a:pt x="7335" y="1006"/>
                    <a:pt x="7409" y="1125"/>
                  </a:cubicBezTo>
                  <a:lnTo>
                    <a:pt x="4836" y="3697"/>
                  </a:lnTo>
                  <a:lnTo>
                    <a:pt x="4836" y="3742"/>
                  </a:lnTo>
                  <a:lnTo>
                    <a:pt x="4836" y="10751"/>
                  </a:lnTo>
                  <a:lnTo>
                    <a:pt x="3535" y="12037"/>
                  </a:lnTo>
                  <a:lnTo>
                    <a:pt x="1479" y="12037"/>
                  </a:lnTo>
                  <a:cubicBezTo>
                    <a:pt x="1464" y="11889"/>
                    <a:pt x="1405" y="11756"/>
                    <a:pt x="1287" y="11638"/>
                  </a:cubicBezTo>
                  <a:cubicBezTo>
                    <a:pt x="1287" y="11638"/>
                    <a:pt x="1287" y="11623"/>
                    <a:pt x="1272" y="11623"/>
                  </a:cubicBezTo>
                  <a:cubicBezTo>
                    <a:pt x="1139" y="11490"/>
                    <a:pt x="962" y="11416"/>
                    <a:pt x="784" y="11401"/>
                  </a:cubicBezTo>
                  <a:cubicBezTo>
                    <a:pt x="775" y="11401"/>
                    <a:pt x="766" y="11401"/>
                    <a:pt x="757" y="11401"/>
                  </a:cubicBezTo>
                  <a:cubicBezTo>
                    <a:pt x="356" y="11401"/>
                    <a:pt x="30" y="11720"/>
                    <a:pt x="15" y="12111"/>
                  </a:cubicBezTo>
                  <a:cubicBezTo>
                    <a:pt x="1" y="12525"/>
                    <a:pt x="311" y="12865"/>
                    <a:pt x="725" y="12880"/>
                  </a:cubicBezTo>
                  <a:cubicBezTo>
                    <a:pt x="735" y="12880"/>
                    <a:pt x="745" y="12880"/>
                    <a:pt x="755" y="12880"/>
                  </a:cubicBezTo>
                  <a:cubicBezTo>
                    <a:pt x="1112" y="12880"/>
                    <a:pt x="1422" y="12619"/>
                    <a:pt x="1479" y="12259"/>
                  </a:cubicBezTo>
                  <a:lnTo>
                    <a:pt x="3638" y="12259"/>
                  </a:lnTo>
                  <a:lnTo>
                    <a:pt x="5058" y="10839"/>
                  </a:lnTo>
                  <a:lnTo>
                    <a:pt x="5058" y="10795"/>
                  </a:lnTo>
                  <a:lnTo>
                    <a:pt x="5058" y="3786"/>
                  </a:lnTo>
                  <a:lnTo>
                    <a:pt x="7556" y="1287"/>
                  </a:lnTo>
                  <a:cubicBezTo>
                    <a:pt x="7675" y="1406"/>
                    <a:pt x="7837" y="1465"/>
                    <a:pt x="8000" y="1480"/>
                  </a:cubicBezTo>
                  <a:cubicBezTo>
                    <a:pt x="8207" y="1480"/>
                    <a:pt x="8384" y="1406"/>
                    <a:pt x="8532" y="1273"/>
                  </a:cubicBezTo>
                  <a:cubicBezTo>
                    <a:pt x="8680" y="1139"/>
                    <a:pt x="8769" y="962"/>
                    <a:pt x="8769" y="770"/>
                  </a:cubicBezTo>
                  <a:cubicBezTo>
                    <a:pt x="8784" y="563"/>
                    <a:pt x="8710" y="385"/>
                    <a:pt x="8577" y="238"/>
                  </a:cubicBezTo>
                  <a:cubicBezTo>
                    <a:pt x="8562" y="223"/>
                    <a:pt x="8562" y="223"/>
                    <a:pt x="8547" y="208"/>
                  </a:cubicBezTo>
                  <a:cubicBezTo>
                    <a:pt x="8429" y="75"/>
                    <a:pt x="8251" y="1"/>
                    <a:pt x="805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5"/>
            <p:cNvSpPr/>
            <p:nvPr/>
          </p:nvSpPr>
          <p:spPr>
            <a:xfrm rot="10800000">
              <a:off x="6146851" y="-438034"/>
              <a:ext cx="590598" cy="587600"/>
            </a:xfrm>
            <a:custGeom>
              <a:rect b="b" l="l" r="r" t="t"/>
              <a:pathLst>
                <a:path extrusionOk="0" h="10976" w="11032">
                  <a:moveTo>
                    <a:pt x="7630" y="1"/>
                  </a:moveTo>
                  <a:lnTo>
                    <a:pt x="1361" y="6270"/>
                  </a:lnTo>
                  <a:cubicBezTo>
                    <a:pt x="1231" y="6168"/>
                    <a:pt x="1070" y="6116"/>
                    <a:pt x="908" y="6116"/>
                  </a:cubicBezTo>
                  <a:cubicBezTo>
                    <a:pt x="719" y="6116"/>
                    <a:pt x="528" y="6186"/>
                    <a:pt x="385" y="6329"/>
                  </a:cubicBezTo>
                  <a:cubicBezTo>
                    <a:pt x="104" y="6625"/>
                    <a:pt x="104" y="7083"/>
                    <a:pt x="385" y="7379"/>
                  </a:cubicBezTo>
                  <a:cubicBezTo>
                    <a:pt x="533" y="7519"/>
                    <a:pt x="725" y="7590"/>
                    <a:pt x="916" y="7590"/>
                  </a:cubicBezTo>
                  <a:cubicBezTo>
                    <a:pt x="1106" y="7590"/>
                    <a:pt x="1294" y="7519"/>
                    <a:pt x="1435" y="7379"/>
                  </a:cubicBezTo>
                  <a:cubicBezTo>
                    <a:pt x="1701" y="7113"/>
                    <a:pt x="1716" y="6714"/>
                    <a:pt x="1509" y="6433"/>
                  </a:cubicBezTo>
                  <a:lnTo>
                    <a:pt x="7719" y="222"/>
                  </a:lnTo>
                  <a:lnTo>
                    <a:pt x="10809" y="222"/>
                  </a:lnTo>
                  <a:lnTo>
                    <a:pt x="10809" y="3919"/>
                  </a:lnTo>
                  <a:lnTo>
                    <a:pt x="4510" y="10218"/>
                  </a:lnTo>
                  <a:lnTo>
                    <a:pt x="1538" y="10218"/>
                  </a:lnTo>
                  <a:cubicBezTo>
                    <a:pt x="1538" y="10041"/>
                    <a:pt x="1465" y="9848"/>
                    <a:pt x="1331" y="9715"/>
                  </a:cubicBezTo>
                  <a:cubicBezTo>
                    <a:pt x="1184" y="9575"/>
                    <a:pt x="995" y="9505"/>
                    <a:pt x="807" y="9505"/>
                  </a:cubicBezTo>
                  <a:cubicBezTo>
                    <a:pt x="618" y="9505"/>
                    <a:pt x="429" y="9575"/>
                    <a:pt x="282" y="9715"/>
                  </a:cubicBezTo>
                  <a:cubicBezTo>
                    <a:pt x="1" y="10011"/>
                    <a:pt x="1" y="10469"/>
                    <a:pt x="282" y="10765"/>
                  </a:cubicBezTo>
                  <a:cubicBezTo>
                    <a:pt x="429" y="10906"/>
                    <a:pt x="618" y="10976"/>
                    <a:pt x="807" y="10976"/>
                  </a:cubicBezTo>
                  <a:cubicBezTo>
                    <a:pt x="995" y="10976"/>
                    <a:pt x="1184" y="10906"/>
                    <a:pt x="1331" y="10765"/>
                  </a:cubicBezTo>
                  <a:cubicBezTo>
                    <a:pt x="1420" y="10662"/>
                    <a:pt x="1479" y="10558"/>
                    <a:pt x="1509" y="10440"/>
                  </a:cubicBezTo>
                  <a:lnTo>
                    <a:pt x="4599" y="10440"/>
                  </a:lnTo>
                  <a:lnTo>
                    <a:pt x="11031" y="4008"/>
                  </a:lnTo>
                  <a:lnTo>
                    <a:pt x="110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5"/>
            <p:cNvSpPr/>
            <p:nvPr/>
          </p:nvSpPr>
          <p:spPr>
            <a:xfrm rot="10800000">
              <a:off x="5625266" y="-1193944"/>
              <a:ext cx="1556262" cy="17591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5"/>
            <p:cNvSpPr/>
            <p:nvPr/>
          </p:nvSpPr>
          <p:spPr>
            <a:xfrm rot="10800000">
              <a:off x="5029991" y="-531443"/>
              <a:ext cx="349155" cy="340643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5"/>
            <p:cNvSpPr/>
            <p:nvPr/>
          </p:nvSpPr>
          <p:spPr>
            <a:xfrm rot="10800000">
              <a:off x="5443927" y="-1320677"/>
              <a:ext cx="1595878" cy="1831165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"/>
          <p:cNvSpPr/>
          <p:nvPr/>
        </p:nvSpPr>
        <p:spPr>
          <a:xfrm>
            <a:off x="3698850" y="-130200"/>
            <a:ext cx="5403900" cy="54039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6"/>
          <p:cNvSpPr txBox="1"/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1" name="Google Shape;71;p6"/>
          <p:cNvSpPr txBox="1"/>
          <p:nvPr>
            <p:ph idx="1" type="body"/>
          </p:nvPr>
        </p:nvSpPr>
        <p:spPr>
          <a:xfrm>
            <a:off x="720000" y="1459825"/>
            <a:ext cx="3340800" cy="27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2" name="Google Shape;72;p6"/>
          <p:cNvSpPr/>
          <p:nvPr>
            <p:ph idx="2" type="pic"/>
          </p:nvPr>
        </p:nvSpPr>
        <p:spPr>
          <a:xfrm>
            <a:off x="4572000" y="742953"/>
            <a:ext cx="3657600" cy="3657600"/>
          </a:xfrm>
          <a:prstGeom prst="ellipse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7"/>
          <p:cNvSpPr txBox="1"/>
          <p:nvPr>
            <p:ph idx="1" type="subTitle"/>
          </p:nvPr>
        </p:nvSpPr>
        <p:spPr>
          <a:xfrm>
            <a:off x="1231713" y="1657100"/>
            <a:ext cx="3084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7"/>
          <p:cNvSpPr txBox="1"/>
          <p:nvPr>
            <p:ph idx="2" type="subTitle"/>
          </p:nvPr>
        </p:nvSpPr>
        <p:spPr>
          <a:xfrm>
            <a:off x="4828288" y="1657100"/>
            <a:ext cx="30840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7"/>
          <p:cNvSpPr txBox="1"/>
          <p:nvPr>
            <p:ph idx="3" type="subTitle"/>
          </p:nvPr>
        </p:nvSpPr>
        <p:spPr>
          <a:xfrm>
            <a:off x="1231712" y="2134992"/>
            <a:ext cx="3084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7"/>
          <p:cNvSpPr txBox="1"/>
          <p:nvPr>
            <p:ph idx="4" type="subTitle"/>
          </p:nvPr>
        </p:nvSpPr>
        <p:spPr>
          <a:xfrm>
            <a:off x="4828287" y="2134992"/>
            <a:ext cx="3084000" cy="16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9" name="Google Shape;79;p7"/>
          <p:cNvGrpSpPr/>
          <p:nvPr/>
        </p:nvGrpSpPr>
        <p:grpSpPr>
          <a:xfrm>
            <a:off x="7668200" y="-880263"/>
            <a:ext cx="2239418" cy="2778714"/>
            <a:chOff x="7668200" y="-880263"/>
            <a:chExt cx="2239418" cy="2778714"/>
          </a:xfrm>
        </p:grpSpPr>
        <p:sp>
          <p:nvSpPr>
            <p:cNvPr id="80" name="Google Shape;80;p7"/>
            <p:cNvSpPr/>
            <p:nvPr/>
          </p:nvSpPr>
          <p:spPr>
            <a:xfrm flipH="1" rot="10800000">
              <a:off x="7886558" y="-880263"/>
              <a:ext cx="2021060" cy="2541910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7"/>
            <p:cNvSpPr/>
            <p:nvPr/>
          </p:nvSpPr>
          <p:spPr>
            <a:xfrm flipH="1" rot="10800000">
              <a:off x="7668200" y="-380156"/>
              <a:ext cx="2015859" cy="2278607"/>
            </a:xfrm>
            <a:custGeom>
              <a:rect b="b" l="l" r="r" t="t"/>
              <a:pathLst>
                <a:path extrusionOk="0" h="32859" w="29070">
                  <a:moveTo>
                    <a:pt x="28330" y="0"/>
                  </a:moveTo>
                  <a:cubicBezTo>
                    <a:pt x="28138" y="0"/>
                    <a:pt x="27961" y="59"/>
                    <a:pt x="27828" y="193"/>
                  </a:cubicBezTo>
                  <a:cubicBezTo>
                    <a:pt x="27680" y="326"/>
                    <a:pt x="27591" y="503"/>
                    <a:pt x="27591" y="710"/>
                  </a:cubicBezTo>
                  <a:cubicBezTo>
                    <a:pt x="27576" y="858"/>
                    <a:pt x="27621" y="991"/>
                    <a:pt x="27695" y="1124"/>
                  </a:cubicBezTo>
                  <a:lnTo>
                    <a:pt x="24723" y="4096"/>
                  </a:lnTo>
                  <a:cubicBezTo>
                    <a:pt x="24737" y="4022"/>
                    <a:pt x="24767" y="3963"/>
                    <a:pt x="24767" y="3889"/>
                  </a:cubicBezTo>
                  <a:cubicBezTo>
                    <a:pt x="24767" y="3682"/>
                    <a:pt x="24708" y="3505"/>
                    <a:pt x="24560" y="3357"/>
                  </a:cubicBezTo>
                  <a:cubicBezTo>
                    <a:pt x="24560" y="3342"/>
                    <a:pt x="24560" y="3342"/>
                    <a:pt x="24545" y="3327"/>
                  </a:cubicBezTo>
                  <a:cubicBezTo>
                    <a:pt x="24412" y="3209"/>
                    <a:pt x="24235" y="3120"/>
                    <a:pt x="24057" y="3120"/>
                  </a:cubicBezTo>
                  <a:cubicBezTo>
                    <a:pt x="24040" y="3119"/>
                    <a:pt x="24022" y="3118"/>
                    <a:pt x="24005" y="3118"/>
                  </a:cubicBezTo>
                  <a:cubicBezTo>
                    <a:pt x="23820" y="3118"/>
                    <a:pt x="23660" y="3191"/>
                    <a:pt x="23525" y="3312"/>
                  </a:cubicBezTo>
                  <a:cubicBezTo>
                    <a:pt x="23377" y="3445"/>
                    <a:pt x="23288" y="3638"/>
                    <a:pt x="23288" y="3830"/>
                  </a:cubicBezTo>
                  <a:cubicBezTo>
                    <a:pt x="23274" y="3993"/>
                    <a:pt x="23333" y="4155"/>
                    <a:pt x="23436" y="4288"/>
                  </a:cubicBezTo>
                  <a:lnTo>
                    <a:pt x="18779" y="8946"/>
                  </a:lnTo>
                  <a:lnTo>
                    <a:pt x="18779" y="14180"/>
                  </a:lnTo>
                  <a:lnTo>
                    <a:pt x="11178" y="21780"/>
                  </a:lnTo>
                  <a:lnTo>
                    <a:pt x="5915" y="21780"/>
                  </a:lnTo>
                  <a:lnTo>
                    <a:pt x="695" y="27000"/>
                  </a:lnTo>
                  <a:lnTo>
                    <a:pt x="695" y="31391"/>
                  </a:lnTo>
                  <a:cubicBezTo>
                    <a:pt x="547" y="31421"/>
                    <a:pt x="399" y="31495"/>
                    <a:pt x="281" y="31598"/>
                  </a:cubicBezTo>
                  <a:cubicBezTo>
                    <a:pt x="0" y="31894"/>
                    <a:pt x="0" y="32367"/>
                    <a:pt x="281" y="32648"/>
                  </a:cubicBezTo>
                  <a:cubicBezTo>
                    <a:pt x="429" y="32789"/>
                    <a:pt x="617" y="32859"/>
                    <a:pt x="806" y="32859"/>
                  </a:cubicBezTo>
                  <a:cubicBezTo>
                    <a:pt x="994" y="32859"/>
                    <a:pt x="1183" y="32789"/>
                    <a:pt x="1331" y="32648"/>
                  </a:cubicBezTo>
                  <a:cubicBezTo>
                    <a:pt x="1612" y="32367"/>
                    <a:pt x="1612" y="31894"/>
                    <a:pt x="1331" y="31598"/>
                  </a:cubicBezTo>
                  <a:cubicBezTo>
                    <a:pt x="1213" y="31495"/>
                    <a:pt x="1065" y="31421"/>
                    <a:pt x="917" y="31391"/>
                  </a:cubicBezTo>
                  <a:lnTo>
                    <a:pt x="917" y="27089"/>
                  </a:lnTo>
                  <a:lnTo>
                    <a:pt x="6003" y="22002"/>
                  </a:lnTo>
                  <a:lnTo>
                    <a:pt x="11267" y="22002"/>
                  </a:lnTo>
                  <a:lnTo>
                    <a:pt x="19000" y="14284"/>
                  </a:lnTo>
                  <a:lnTo>
                    <a:pt x="19000" y="9035"/>
                  </a:lnTo>
                  <a:lnTo>
                    <a:pt x="23584" y="4451"/>
                  </a:lnTo>
                  <a:cubicBezTo>
                    <a:pt x="23599" y="4466"/>
                    <a:pt x="23614" y="4466"/>
                    <a:pt x="23643" y="4481"/>
                  </a:cubicBezTo>
                  <a:cubicBezTo>
                    <a:pt x="23614" y="4554"/>
                    <a:pt x="23599" y="4628"/>
                    <a:pt x="23599" y="4702"/>
                  </a:cubicBezTo>
                  <a:cubicBezTo>
                    <a:pt x="23584" y="4895"/>
                    <a:pt x="23658" y="5087"/>
                    <a:pt x="23791" y="5235"/>
                  </a:cubicBezTo>
                  <a:cubicBezTo>
                    <a:pt x="23835" y="5279"/>
                    <a:pt x="23895" y="5323"/>
                    <a:pt x="23939" y="5353"/>
                  </a:cubicBezTo>
                  <a:cubicBezTo>
                    <a:pt x="23909" y="5353"/>
                    <a:pt x="23880" y="5338"/>
                    <a:pt x="23850" y="5338"/>
                  </a:cubicBezTo>
                  <a:cubicBezTo>
                    <a:pt x="23658" y="5338"/>
                    <a:pt x="23466" y="5397"/>
                    <a:pt x="23318" y="5530"/>
                  </a:cubicBezTo>
                  <a:cubicBezTo>
                    <a:pt x="23170" y="5663"/>
                    <a:pt x="23096" y="5856"/>
                    <a:pt x="23081" y="6048"/>
                  </a:cubicBezTo>
                  <a:cubicBezTo>
                    <a:pt x="23081" y="6240"/>
                    <a:pt x="23140" y="6432"/>
                    <a:pt x="23274" y="6580"/>
                  </a:cubicBezTo>
                  <a:cubicBezTo>
                    <a:pt x="23407" y="6713"/>
                    <a:pt x="23569" y="6787"/>
                    <a:pt x="23747" y="6817"/>
                  </a:cubicBezTo>
                  <a:lnTo>
                    <a:pt x="23747" y="11607"/>
                  </a:lnTo>
                  <a:lnTo>
                    <a:pt x="23155" y="12214"/>
                  </a:lnTo>
                  <a:lnTo>
                    <a:pt x="21470" y="12214"/>
                  </a:lnTo>
                  <a:cubicBezTo>
                    <a:pt x="21455" y="12036"/>
                    <a:pt x="21396" y="11888"/>
                    <a:pt x="21277" y="11755"/>
                  </a:cubicBezTo>
                  <a:cubicBezTo>
                    <a:pt x="21277" y="11755"/>
                    <a:pt x="21263" y="11741"/>
                    <a:pt x="21263" y="11741"/>
                  </a:cubicBezTo>
                  <a:cubicBezTo>
                    <a:pt x="21130" y="11607"/>
                    <a:pt x="20952" y="11534"/>
                    <a:pt x="20760" y="11519"/>
                  </a:cubicBezTo>
                  <a:cubicBezTo>
                    <a:pt x="20568" y="11519"/>
                    <a:pt x="20375" y="11593"/>
                    <a:pt x="20242" y="11726"/>
                  </a:cubicBezTo>
                  <a:cubicBezTo>
                    <a:pt x="20095" y="11859"/>
                    <a:pt x="20006" y="12036"/>
                    <a:pt x="20006" y="12228"/>
                  </a:cubicBezTo>
                  <a:cubicBezTo>
                    <a:pt x="19991" y="12435"/>
                    <a:pt x="20065" y="12628"/>
                    <a:pt x="20198" y="12761"/>
                  </a:cubicBezTo>
                  <a:cubicBezTo>
                    <a:pt x="20331" y="12909"/>
                    <a:pt x="20509" y="12997"/>
                    <a:pt x="20701" y="12997"/>
                  </a:cubicBezTo>
                  <a:cubicBezTo>
                    <a:pt x="20718" y="12999"/>
                    <a:pt x="20736" y="12999"/>
                    <a:pt x="20753" y="12999"/>
                  </a:cubicBezTo>
                  <a:cubicBezTo>
                    <a:pt x="20940" y="12999"/>
                    <a:pt x="21111" y="12927"/>
                    <a:pt x="21233" y="12805"/>
                  </a:cubicBezTo>
                  <a:cubicBezTo>
                    <a:pt x="21351" y="12702"/>
                    <a:pt x="21425" y="12569"/>
                    <a:pt x="21455" y="12421"/>
                  </a:cubicBezTo>
                  <a:lnTo>
                    <a:pt x="23244" y="12421"/>
                  </a:lnTo>
                  <a:lnTo>
                    <a:pt x="23969" y="11696"/>
                  </a:lnTo>
                  <a:lnTo>
                    <a:pt x="23969" y="6802"/>
                  </a:lnTo>
                  <a:cubicBezTo>
                    <a:pt x="24102" y="6772"/>
                    <a:pt x="24220" y="6713"/>
                    <a:pt x="24323" y="6625"/>
                  </a:cubicBezTo>
                  <a:cubicBezTo>
                    <a:pt x="24471" y="6491"/>
                    <a:pt x="24545" y="6299"/>
                    <a:pt x="24560" y="6107"/>
                  </a:cubicBezTo>
                  <a:cubicBezTo>
                    <a:pt x="24560" y="5915"/>
                    <a:pt x="24501" y="5723"/>
                    <a:pt x="24368" y="5575"/>
                  </a:cubicBezTo>
                  <a:cubicBezTo>
                    <a:pt x="24353" y="5575"/>
                    <a:pt x="24353" y="5560"/>
                    <a:pt x="24338" y="5560"/>
                  </a:cubicBezTo>
                  <a:cubicBezTo>
                    <a:pt x="24309" y="5516"/>
                    <a:pt x="24264" y="5486"/>
                    <a:pt x="24205" y="5456"/>
                  </a:cubicBezTo>
                  <a:cubicBezTo>
                    <a:pt x="24235" y="5456"/>
                    <a:pt x="24264" y="5471"/>
                    <a:pt x="24309" y="5471"/>
                  </a:cubicBezTo>
                  <a:cubicBezTo>
                    <a:pt x="24501" y="5471"/>
                    <a:pt x="24693" y="5397"/>
                    <a:pt x="24826" y="5264"/>
                  </a:cubicBezTo>
                  <a:cubicBezTo>
                    <a:pt x="24974" y="5131"/>
                    <a:pt x="25063" y="4954"/>
                    <a:pt x="25063" y="4761"/>
                  </a:cubicBezTo>
                  <a:cubicBezTo>
                    <a:pt x="25077" y="4569"/>
                    <a:pt x="25018" y="4392"/>
                    <a:pt x="24885" y="4244"/>
                  </a:cubicBezTo>
                  <a:lnTo>
                    <a:pt x="27842" y="1287"/>
                  </a:lnTo>
                  <a:cubicBezTo>
                    <a:pt x="27976" y="1390"/>
                    <a:pt x="28123" y="1464"/>
                    <a:pt x="28301" y="1464"/>
                  </a:cubicBezTo>
                  <a:cubicBezTo>
                    <a:pt x="28317" y="1465"/>
                    <a:pt x="28333" y="1466"/>
                    <a:pt x="28350" y="1466"/>
                  </a:cubicBezTo>
                  <a:cubicBezTo>
                    <a:pt x="28525" y="1466"/>
                    <a:pt x="28698" y="1394"/>
                    <a:pt x="28833" y="1272"/>
                  </a:cubicBezTo>
                  <a:cubicBezTo>
                    <a:pt x="28981" y="1139"/>
                    <a:pt x="29055" y="961"/>
                    <a:pt x="29070" y="754"/>
                  </a:cubicBezTo>
                  <a:cubicBezTo>
                    <a:pt x="29070" y="562"/>
                    <a:pt x="29011" y="370"/>
                    <a:pt x="28863" y="237"/>
                  </a:cubicBezTo>
                  <a:cubicBezTo>
                    <a:pt x="28863" y="222"/>
                    <a:pt x="28863" y="222"/>
                    <a:pt x="28848" y="207"/>
                  </a:cubicBezTo>
                  <a:cubicBezTo>
                    <a:pt x="28715" y="74"/>
                    <a:pt x="28537" y="0"/>
                    <a:pt x="2836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7"/>
            <p:cNvSpPr/>
            <p:nvPr/>
          </p:nvSpPr>
          <p:spPr>
            <a:xfrm flipH="1" rot="10800000">
              <a:off x="7690736" y="-689843"/>
              <a:ext cx="2067174" cy="2371946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" name="Google Shape;83;p7"/>
          <p:cNvSpPr/>
          <p:nvPr/>
        </p:nvSpPr>
        <p:spPr>
          <a:xfrm flipH="1">
            <a:off x="264618" y="2637522"/>
            <a:ext cx="335359" cy="902600"/>
          </a:xfrm>
          <a:custGeom>
            <a:rect b="b" l="l" r="r" t="t"/>
            <a:pathLst>
              <a:path extrusionOk="0" h="14846" w="5516">
                <a:moveTo>
                  <a:pt x="2692" y="0"/>
                </a:moveTo>
                <a:cubicBezTo>
                  <a:pt x="2485" y="0"/>
                  <a:pt x="2322" y="163"/>
                  <a:pt x="2322" y="370"/>
                </a:cubicBezTo>
                <a:cubicBezTo>
                  <a:pt x="2322" y="577"/>
                  <a:pt x="2485" y="739"/>
                  <a:pt x="2692" y="739"/>
                </a:cubicBezTo>
                <a:cubicBezTo>
                  <a:pt x="2780" y="739"/>
                  <a:pt x="2869" y="710"/>
                  <a:pt x="2928" y="651"/>
                </a:cubicBezTo>
                <a:lnTo>
                  <a:pt x="5294" y="3002"/>
                </a:lnTo>
                <a:lnTo>
                  <a:pt x="5294" y="11918"/>
                </a:lnTo>
                <a:lnTo>
                  <a:pt x="2677" y="14535"/>
                </a:lnTo>
                <a:lnTo>
                  <a:pt x="489" y="12347"/>
                </a:lnTo>
                <a:lnTo>
                  <a:pt x="489" y="3194"/>
                </a:lnTo>
                <a:cubicBezTo>
                  <a:pt x="636" y="3135"/>
                  <a:pt x="740" y="3002"/>
                  <a:pt x="740" y="2839"/>
                </a:cubicBezTo>
                <a:cubicBezTo>
                  <a:pt x="740" y="2632"/>
                  <a:pt x="577" y="2469"/>
                  <a:pt x="370" y="2469"/>
                </a:cubicBezTo>
                <a:cubicBezTo>
                  <a:pt x="163" y="2469"/>
                  <a:pt x="1" y="2632"/>
                  <a:pt x="1" y="2839"/>
                </a:cubicBezTo>
                <a:cubicBezTo>
                  <a:pt x="1" y="3017"/>
                  <a:pt x="119" y="3150"/>
                  <a:pt x="282" y="3194"/>
                </a:cubicBezTo>
                <a:lnTo>
                  <a:pt x="282" y="12391"/>
                </a:lnTo>
                <a:lnTo>
                  <a:pt x="282" y="12435"/>
                </a:lnTo>
                <a:lnTo>
                  <a:pt x="2677" y="14845"/>
                </a:lnTo>
                <a:lnTo>
                  <a:pt x="5516" y="12007"/>
                </a:lnTo>
                <a:lnTo>
                  <a:pt x="5516" y="2957"/>
                </a:lnTo>
                <a:lnTo>
                  <a:pt x="5516" y="2913"/>
                </a:lnTo>
                <a:lnTo>
                  <a:pt x="3047" y="444"/>
                </a:lnTo>
                <a:cubicBezTo>
                  <a:pt x="3061" y="429"/>
                  <a:pt x="3061" y="399"/>
                  <a:pt x="3061" y="370"/>
                </a:cubicBezTo>
                <a:cubicBezTo>
                  <a:pt x="3061" y="163"/>
                  <a:pt x="2899" y="0"/>
                  <a:pt x="2692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" name="Google Shape;84;p7"/>
          <p:cNvGrpSpPr/>
          <p:nvPr/>
        </p:nvGrpSpPr>
        <p:grpSpPr>
          <a:xfrm>
            <a:off x="-1479417" y="3278433"/>
            <a:ext cx="2441677" cy="1958039"/>
            <a:chOff x="-1479417" y="3278433"/>
            <a:chExt cx="2441677" cy="1958039"/>
          </a:xfrm>
        </p:grpSpPr>
        <p:sp>
          <p:nvSpPr>
            <p:cNvPr id="85" name="Google Shape;85;p7"/>
            <p:cNvSpPr/>
            <p:nvPr/>
          </p:nvSpPr>
          <p:spPr>
            <a:xfrm flipH="1">
              <a:off x="-1271744" y="3278433"/>
              <a:ext cx="2234004" cy="1766775"/>
            </a:xfrm>
            <a:custGeom>
              <a:rect b="b" l="l" r="r" t="t"/>
              <a:pathLst>
                <a:path extrusionOk="0" h="29060" w="36745">
                  <a:moveTo>
                    <a:pt x="35961" y="1"/>
                  </a:moveTo>
                  <a:cubicBezTo>
                    <a:pt x="35562" y="15"/>
                    <a:pt x="35236" y="356"/>
                    <a:pt x="35251" y="755"/>
                  </a:cubicBezTo>
                  <a:cubicBezTo>
                    <a:pt x="35266" y="932"/>
                    <a:pt x="35325" y="1080"/>
                    <a:pt x="35414" y="1198"/>
                  </a:cubicBezTo>
                  <a:lnTo>
                    <a:pt x="33832" y="2780"/>
                  </a:lnTo>
                  <a:lnTo>
                    <a:pt x="25906" y="2780"/>
                  </a:lnTo>
                  <a:lnTo>
                    <a:pt x="20894" y="7793"/>
                  </a:lnTo>
                  <a:lnTo>
                    <a:pt x="20894" y="13412"/>
                  </a:lnTo>
                  <a:lnTo>
                    <a:pt x="13116" y="21189"/>
                  </a:lnTo>
                  <a:lnTo>
                    <a:pt x="7719" y="21189"/>
                  </a:lnTo>
                  <a:lnTo>
                    <a:pt x="1213" y="27695"/>
                  </a:lnTo>
                  <a:cubicBezTo>
                    <a:pt x="1088" y="27620"/>
                    <a:pt x="948" y="27582"/>
                    <a:pt x="809" y="27582"/>
                  </a:cubicBezTo>
                  <a:cubicBezTo>
                    <a:pt x="619" y="27582"/>
                    <a:pt x="433" y="27654"/>
                    <a:pt x="297" y="27799"/>
                  </a:cubicBezTo>
                  <a:cubicBezTo>
                    <a:pt x="1" y="28094"/>
                    <a:pt x="1" y="28553"/>
                    <a:pt x="297" y="28849"/>
                  </a:cubicBezTo>
                  <a:cubicBezTo>
                    <a:pt x="437" y="28989"/>
                    <a:pt x="626" y="29059"/>
                    <a:pt x="814" y="29059"/>
                  </a:cubicBezTo>
                  <a:cubicBezTo>
                    <a:pt x="1003" y="29059"/>
                    <a:pt x="1191" y="28989"/>
                    <a:pt x="1332" y="28849"/>
                  </a:cubicBezTo>
                  <a:cubicBezTo>
                    <a:pt x="1612" y="28568"/>
                    <a:pt x="1612" y="28139"/>
                    <a:pt x="1376" y="27843"/>
                  </a:cubicBezTo>
                  <a:lnTo>
                    <a:pt x="7808" y="21411"/>
                  </a:lnTo>
                  <a:lnTo>
                    <a:pt x="13205" y="21411"/>
                  </a:lnTo>
                  <a:lnTo>
                    <a:pt x="21115" y="13500"/>
                  </a:lnTo>
                  <a:lnTo>
                    <a:pt x="21115" y="7882"/>
                  </a:lnTo>
                  <a:lnTo>
                    <a:pt x="25995" y="3002"/>
                  </a:lnTo>
                  <a:lnTo>
                    <a:pt x="33920" y="3002"/>
                  </a:lnTo>
                  <a:lnTo>
                    <a:pt x="35576" y="1346"/>
                  </a:lnTo>
                  <a:cubicBezTo>
                    <a:pt x="35693" y="1424"/>
                    <a:pt x="35820" y="1467"/>
                    <a:pt x="35959" y="1467"/>
                  </a:cubicBezTo>
                  <a:cubicBezTo>
                    <a:pt x="35979" y="1467"/>
                    <a:pt x="35999" y="1466"/>
                    <a:pt x="36020" y="1465"/>
                  </a:cubicBezTo>
                  <a:cubicBezTo>
                    <a:pt x="36419" y="1450"/>
                    <a:pt x="36744" y="1110"/>
                    <a:pt x="36730" y="710"/>
                  </a:cubicBezTo>
                  <a:cubicBezTo>
                    <a:pt x="36715" y="503"/>
                    <a:pt x="36641" y="341"/>
                    <a:pt x="36508" y="208"/>
                  </a:cubicBezTo>
                  <a:cubicBezTo>
                    <a:pt x="36375" y="75"/>
                    <a:pt x="36197" y="1"/>
                    <a:pt x="3599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7"/>
            <p:cNvSpPr/>
            <p:nvPr/>
          </p:nvSpPr>
          <p:spPr>
            <a:xfrm flipH="1">
              <a:off x="-1288824" y="3408780"/>
              <a:ext cx="2084746" cy="1808118"/>
            </a:xfrm>
            <a:custGeom>
              <a:rect b="b" l="l" r="r" t="t"/>
              <a:pathLst>
                <a:path extrusionOk="0" h="29740" w="34290">
                  <a:moveTo>
                    <a:pt x="33521" y="1"/>
                  </a:moveTo>
                  <a:cubicBezTo>
                    <a:pt x="33314" y="15"/>
                    <a:pt x="33136" y="89"/>
                    <a:pt x="33003" y="237"/>
                  </a:cubicBezTo>
                  <a:cubicBezTo>
                    <a:pt x="32870" y="385"/>
                    <a:pt x="32796" y="577"/>
                    <a:pt x="32811" y="770"/>
                  </a:cubicBezTo>
                  <a:cubicBezTo>
                    <a:pt x="32811" y="917"/>
                    <a:pt x="32870" y="1065"/>
                    <a:pt x="32959" y="1184"/>
                  </a:cubicBezTo>
                  <a:lnTo>
                    <a:pt x="30903" y="3224"/>
                  </a:lnTo>
                  <a:lnTo>
                    <a:pt x="23155" y="3224"/>
                  </a:lnTo>
                  <a:lnTo>
                    <a:pt x="20612" y="5767"/>
                  </a:lnTo>
                  <a:lnTo>
                    <a:pt x="20612" y="11105"/>
                  </a:lnTo>
                  <a:lnTo>
                    <a:pt x="15866" y="15851"/>
                  </a:lnTo>
                  <a:lnTo>
                    <a:pt x="12953" y="18824"/>
                  </a:lnTo>
                  <a:lnTo>
                    <a:pt x="12923" y="18853"/>
                  </a:lnTo>
                  <a:lnTo>
                    <a:pt x="12923" y="21648"/>
                  </a:lnTo>
                  <a:lnTo>
                    <a:pt x="10129" y="24442"/>
                  </a:lnTo>
                  <a:lnTo>
                    <a:pt x="5294" y="24442"/>
                  </a:lnTo>
                  <a:lnTo>
                    <a:pt x="1287" y="28435"/>
                  </a:lnTo>
                  <a:cubicBezTo>
                    <a:pt x="1154" y="28323"/>
                    <a:pt x="986" y="28268"/>
                    <a:pt x="817" y="28268"/>
                  </a:cubicBezTo>
                  <a:cubicBezTo>
                    <a:pt x="628" y="28268"/>
                    <a:pt x="437" y="28338"/>
                    <a:pt x="296" y="28479"/>
                  </a:cubicBezTo>
                  <a:cubicBezTo>
                    <a:pt x="0" y="28760"/>
                    <a:pt x="0" y="29233"/>
                    <a:pt x="296" y="29529"/>
                  </a:cubicBezTo>
                  <a:cubicBezTo>
                    <a:pt x="436" y="29669"/>
                    <a:pt x="625" y="29739"/>
                    <a:pt x="815" y="29739"/>
                  </a:cubicBezTo>
                  <a:cubicBezTo>
                    <a:pt x="1006" y="29739"/>
                    <a:pt x="1198" y="29669"/>
                    <a:pt x="1346" y="29529"/>
                  </a:cubicBezTo>
                  <a:cubicBezTo>
                    <a:pt x="1582" y="29277"/>
                    <a:pt x="1627" y="28893"/>
                    <a:pt x="1435" y="28597"/>
                  </a:cubicBezTo>
                  <a:lnTo>
                    <a:pt x="5382" y="24664"/>
                  </a:lnTo>
                  <a:lnTo>
                    <a:pt x="10218" y="24664"/>
                  </a:lnTo>
                  <a:lnTo>
                    <a:pt x="13145" y="21736"/>
                  </a:lnTo>
                  <a:lnTo>
                    <a:pt x="13145" y="18942"/>
                  </a:lnTo>
                  <a:lnTo>
                    <a:pt x="16028" y="15999"/>
                  </a:lnTo>
                  <a:lnTo>
                    <a:pt x="20834" y="11194"/>
                  </a:lnTo>
                  <a:lnTo>
                    <a:pt x="20834" y="5871"/>
                  </a:lnTo>
                  <a:lnTo>
                    <a:pt x="23244" y="3446"/>
                  </a:lnTo>
                  <a:lnTo>
                    <a:pt x="31007" y="3446"/>
                  </a:lnTo>
                  <a:lnTo>
                    <a:pt x="33107" y="1331"/>
                  </a:lnTo>
                  <a:cubicBezTo>
                    <a:pt x="33240" y="1435"/>
                    <a:pt x="33402" y="1479"/>
                    <a:pt x="33580" y="1479"/>
                  </a:cubicBezTo>
                  <a:cubicBezTo>
                    <a:pt x="33772" y="1479"/>
                    <a:pt x="33949" y="1391"/>
                    <a:pt x="34082" y="1243"/>
                  </a:cubicBezTo>
                  <a:cubicBezTo>
                    <a:pt x="34216" y="1095"/>
                    <a:pt x="34289" y="903"/>
                    <a:pt x="34289" y="710"/>
                  </a:cubicBezTo>
                  <a:cubicBezTo>
                    <a:pt x="34275" y="533"/>
                    <a:pt x="34201" y="356"/>
                    <a:pt x="34068" y="222"/>
                  </a:cubicBezTo>
                  <a:cubicBezTo>
                    <a:pt x="34068" y="208"/>
                    <a:pt x="34053" y="208"/>
                    <a:pt x="34053" y="193"/>
                  </a:cubicBezTo>
                  <a:cubicBezTo>
                    <a:pt x="33905" y="75"/>
                    <a:pt x="33728" y="1"/>
                    <a:pt x="3355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 flipH="1">
              <a:off x="-1479417" y="3473527"/>
              <a:ext cx="2003886" cy="1762945"/>
            </a:xfrm>
            <a:custGeom>
              <a:rect b="b" l="l" r="r" t="t"/>
              <a:pathLst>
                <a:path extrusionOk="0" h="28997" w="32960">
                  <a:moveTo>
                    <a:pt x="32175" y="0"/>
                  </a:moveTo>
                  <a:cubicBezTo>
                    <a:pt x="31983" y="15"/>
                    <a:pt x="31806" y="89"/>
                    <a:pt x="31673" y="237"/>
                  </a:cubicBezTo>
                  <a:cubicBezTo>
                    <a:pt x="31525" y="385"/>
                    <a:pt x="31466" y="577"/>
                    <a:pt x="31466" y="769"/>
                  </a:cubicBezTo>
                  <a:cubicBezTo>
                    <a:pt x="31480" y="932"/>
                    <a:pt x="31540" y="1094"/>
                    <a:pt x="31658" y="1228"/>
                  </a:cubicBezTo>
                  <a:lnTo>
                    <a:pt x="28701" y="4185"/>
                  </a:lnTo>
                  <a:cubicBezTo>
                    <a:pt x="28553" y="4052"/>
                    <a:pt x="28375" y="3993"/>
                    <a:pt x="28183" y="3993"/>
                  </a:cubicBezTo>
                  <a:cubicBezTo>
                    <a:pt x="27991" y="4007"/>
                    <a:pt x="27799" y="4081"/>
                    <a:pt x="27666" y="4229"/>
                  </a:cubicBezTo>
                  <a:cubicBezTo>
                    <a:pt x="27533" y="4377"/>
                    <a:pt x="27459" y="4569"/>
                    <a:pt x="27473" y="4761"/>
                  </a:cubicBezTo>
                  <a:cubicBezTo>
                    <a:pt x="27473" y="4791"/>
                    <a:pt x="27488" y="4821"/>
                    <a:pt x="27488" y="4850"/>
                  </a:cubicBezTo>
                  <a:cubicBezTo>
                    <a:pt x="27459" y="4806"/>
                    <a:pt x="27429" y="4761"/>
                    <a:pt x="27385" y="4717"/>
                  </a:cubicBezTo>
                  <a:cubicBezTo>
                    <a:pt x="27370" y="4717"/>
                    <a:pt x="27370" y="4717"/>
                    <a:pt x="27370" y="4702"/>
                  </a:cubicBezTo>
                  <a:cubicBezTo>
                    <a:pt x="27235" y="4580"/>
                    <a:pt x="27062" y="4508"/>
                    <a:pt x="26886" y="4508"/>
                  </a:cubicBezTo>
                  <a:cubicBezTo>
                    <a:pt x="26870" y="4508"/>
                    <a:pt x="26854" y="4509"/>
                    <a:pt x="26838" y="4510"/>
                  </a:cubicBezTo>
                  <a:cubicBezTo>
                    <a:pt x="26631" y="4510"/>
                    <a:pt x="26453" y="4599"/>
                    <a:pt x="26320" y="4747"/>
                  </a:cubicBezTo>
                  <a:cubicBezTo>
                    <a:pt x="26231" y="4850"/>
                    <a:pt x="26172" y="4968"/>
                    <a:pt x="26143" y="5102"/>
                  </a:cubicBezTo>
                  <a:lnTo>
                    <a:pt x="21248" y="5102"/>
                  </a:lnTo>
                  <a:lnTo>
                    <a:pt x="20509" y="5826"/>
                  </a:lnTo>
                  <a:lnTo>
                    <a:pt x="20509" y="7615"/>
                  </a:lnTo>
                  <a:cubicBezTo>
                    <a:pt x="20361" y="7645"/>
                    <a:pt x="20243" y="7719"/>
                    <a:pt x="20139" y="7822"/>
                  </a:cubicBezTo>
                  <a:cubicBezTo>
                    <a:pt x="20006" y="7970"/>
                    <a:pt x="19932" y="8162"/>
                    <a:pt x="19932" y="8354"/>
                  </a:cubicBezTo>
                  <a:cubicBezTo>
                    <a:pt x="19947" y="8562"/>
                    <a:pt x="20036" y="8739"/>
                    <a:pt x="20169" y="8872"/>
                  </a:cubicBezTo>
                  <a:cubicBezTo>
                    <a:pt x="20304" y="8994"/>
                    <a:pt x="20477" y="9066"/>
                    <a:pt x="20653" y="9066"/>
                  </a:cubicBezTo>
                  <a:cubicBezTo>
                    <a:pt x="20669" y="9066"/>
                    <a:pt x="20685" y="9065"/>
                    <a:pt x="20701" y="9064"/>
                  </a:cubicBezTo>
                  <a:cubicBezTo>
                    <a:pt x="20894" y="9064"/>
                    <a:pt x="21086" y="8976"/>
                    <a:pt x="21219" y="8828"/>
                  </a:cubicBezTo>
                  <a:cubicBezTo>
                    <a:pt x="21352" y="8680"/>
                    <a:pt x="21426" y="8502"/>
                    <a:pt x="21411" y="8295"/>
                  </a:cubicBezTo>
                  <a:cubicBezTo>
                    <a:pt x="21411" y="8118"/>
                    <a:pt x="21337" y="7940"/>
                    <a:pt x="21204" y="7807"/>
                  </a:cubicBezTo>
                  <a:cubicBezTo>
                    <a:pt x="21189" y="7807"/>
                    <a:pt x="21189" y="7793"/>
                    <a:pt x="21175" y="7793"/>
                  </a:cubicBezTo>
                  <a:cubicBezTo>
                    <a:pt x="21056" y="7674"/>
                    <a:pt x="20894" y="7615"/>
                    <a:pt x="20731" y="7600"/>
                  </a:cubicBezTo>
                  <a:lnTo>
                    <a:pt x="20731" y="5915"/>
                  </a:lnTo>
                  <a:lnTo>
                    <a:pt x="21337" y="5323"/>
                  </a:lnTo>
                  <a:lnTo>
                    <a:pt x="26128" y="5323"/>
                  </a:lnTo>
                  <a:cubicBezTo>
                    <a:pt x="26143" y="5501"/>
                    <a:pt x="26217" y="5663"/>
                    <a:pt x="26364" y="5782"/>
                  </a:cubicBezTo>
                  <a:cubicBezTo>
                    <a:pt x="26498" y="5915"/>
                    <a:pt x="26690" y="5989"/>
                    <a:pt x="26897" y="5989"/>
                  </a:cubicBezTo>
                  <a:cubicBezTo>
                    <a:pt x="27089" y="5974"/>
                    <a:pt x="27266" y="5885"/>
                    <a:pt x="27399" y="5752"/>
                  </a:cubicBezTo>
                  <a:cubicBezTo>
                    <a:pt x="27533" y="5604"/>
                    <a:pt x="27607" y="5412"/>
                    <a:pt x="27607" y="5220"/>
                  </a:cubicBezTo>
                  <a:cubicBezTo>
                    <a:pt x="27592" y="5190"/>
                    <a:pt x="27592" y="5146"/>
                    <a:pt x="27592" y="5116"/>
                  </a:cubicBezTo>
                  <a:lnTo>
                    <a:pt x="27592" y="5116"/>
                  </a:lnTo>
                  <a:cubicBezTo>
                    <a:pt x="27621" y="5175"/>
                    <a:pt x="27666" y="5235"/>
                    <a:pt x="27710" y="5279"/>
                  </a:cubicBezTo>
                  <a:cubicBezTo>
                    <a:pt x="27845" y="5401"/>
                    <a:pt x="28018" y="5473"/>
                    <a:pt x="28194" y="5473"/>
                  </a:cubicBezTo>
                  <a:cubicBezTo>
                    <a:pt x="28210" y="5473"/>
                    <a:pt x="28226" y="5472"/>
                    <a:pt x="28242" y="5471"/>
                  </a:cubicBezTo>
                  <a:cubicBezTo>
                    <a:pt x="28316" y="5471"/>
                    <a:pt x="28390" y="5456"/>
                    <a:pt x="28449" y="5427"/>
                  </a:cubicBezTo>
                  <a:cubicBezTo>
                    <a:pt x="28464" y="5442"/>
                    <a:pt x="28479" y="5456"/>
                    <a:pt x="28494" y="5486"/>
                  </a:cubicBezTo>
                  <a:lnTo>
                    <a:pt x="23895" y="10070"/>
                  </a:lnTo>
                  <a:lnTo>
                    <a:pt x="18661" y="10070"/>
                  </a:lnTo>
                  <a:lnTo>
                    <a:pt x="10942" y="17788"/>
                  </a:lnTo>
                  <a:lnTo>
                    <a:pt x="10942" y="23067"/>
                  </a:lnTo>
                  <a:lnTo>
                    <a:pt x="5856" y="28153"/>
                  </a:lnTo>
                  <a:lnTo>
                    <a:pt x="1538" y="28153"/>
                  </a:lnTo>
                  <a:cubicBezTo>
                    <a:pt x="1524" y="27991"/>
                    <a:pt x="1450" y="27857"/>
                    <a:pt x="1331" y="27739"/>
                  </a:cubicBezTo>
                  <a:cubicBezTo>
                    <a:pt x="1191" y="27591"/>
                    <a:pt x="1002" y="27517"/>
                    <a:pt x="814" y="27517"/>
                  </a:cubicBezTo>
                  <a:cubicBezTo>
                    <a:pt x="625" y="27517"/>
                    <a:pt x="437" y="27591"/>
                    <a:pt x="296" y="27739"/>
                  </a:cubicBezTo>
                  <a:cubicBezTo>
                    <a:pt x="1" y="28020"/>
                    <a:pt x="1" y="28493"/>
                    <a:pt x="296" y="28774"/>
                  </a:cubicBezTo>
                  <a:cubicBezTo>
                    <a:pt x="437" y="28922"/>
                    <a:pt x="625" y="28996"/>
                    <a:pt x="814" y="28996"/>
                  </a:cubicBezTo>
                  <a:cubicBezTo>
                    <a:pt x="1002" y="28996"/>
                    <a:pt x="1191" y="28922"/>
                    <a:pt x="1331" y="28774"/>
                  </a:cubicBezTo>
                  <a:cubicBezTo>
                    <a:pt x="1450" y="28671"/>
                    <a:pt x="1524" y="28523"/>
                    <a:pt x="1538" y="28375"/>
                  </a:cubicBezTo>
                  <a:lnTo>
                    <a:pt x="5945" y="28375"/>
                  </a:lnTo>
                  <a:lnTo>
                    <a:pt x="11149" y="23155"/>
                  </a:lnTo>
                  <a:lnTo>
                    <a:pt x="11149" y="17892"/>
                  </a:lnTo>
                  <a:lnTo>
                    <a:pt x="18750" y="10291"/>
                  </a:lnTo>
                  <a:lnTo>
                    <a:pt x="23999" y="10291"/>
                  </a:lnTo>
                  <a:lnTo>
                    <a:pt x="28642" y="5634"/>
                  </a:lnTo>
                  <a:cubicBezTo>
                    <a:pt x="28775" y="5737"/>
                    <a:pt x="28937" y="5782"/>
                    <a:pt x="29115" y="5782"/>
                  </a:cubicBezTo>
                  <a:cubicBezTo>
                    <a:pt x="29307" y="5767"/>
                    <a:pt x="29484" y="5693"/>
                    <a:pt x="29617" y="5545"/>
                  </a:cubicBezTo>
                  <a:cubicBezTo>
                    <a:pt x="29765" y="5397"/>
                    <a:pt x="29824" y="5205"/>
                    <a:pt x="29824" y="5013"/>
                  </a:cubicBezTo>
                  <a:cubicBezTo>
                    <a:pt x="29810" y="4821"/>
                    <a:pt x="29736" y="4658"/>
                    <a:pt x="29603" y="4525"/>
                  </a:cubicBezTo>
                  <a:cubicBezTo>
                    <a:pt x="29603" y="4510"/>
                    <a:pt x="29588" y="4510"/>
                    <a:pt x="29588" y="4495"/>
                  </a:cubicBezTo>
                  <a:cubicBezTo>
                    <a:pt x="29452" y="4373"/>
                    <a:pt x="29280" y="4301"/>
                    <a:pt x="29104" y="4301"/>
                  </a:cubicBezTo>
                  <a:cubicBezTo>
                    <a:pt x="29088" y="4301"/>
                    <a:pt x="29072" y="4302"/>
                    <a:pt x="29056" y="4303"/>
                  </a:cubicBezTo>
                  <a:cubicBezTo>
                    <a:pt x="28982" y="4303"/>
                    <a:pt x="28908" y="4318"/>
                    <a:pt x="28849" y="4347"/>
                  </a:cubicBezTo>
                  <a:lnTo>
                    <a:pt x="31821" y="1361"/>
                  </a:lnTo>
                  <a:cubicBezTo>
                    <a:pt x="31939" y="1449"/>
                    <a:pt x="32087" y="1479"/>
                    <a:pt x="32235" y="1479"/>
                  </a:cubicBezTo>
                  <a:cubicBezTo>
                    <a:pt x="32427" y="1464"/>
                    <a:pt x="32619" y="1390"/>
                    <a:pt x="32752" y="1242"/>
                  </a:cubicBezTo>
                  <a:cubicBezTo>
                    <a:pt x="32885" y="1094"/>
                    <a:pt x="32959" y="902"/>
                    <a:pt x="32944" y="710"/>
                  </a:cubicBezTo>
                  <a:cubicBezTo>
                    <a:pt x="32944" y="518"/>
                    <a:pt x="32856" y="355"/>
                    <a:pt x="32737" y="222"/>
                  </a:cubicBezTo>
                  <a:cubicBezTo>
                    <a:pt x="32723" y="207"/>
                    <a:pt x="32723" y="207"/>
                    <a:pt x="32708" y="193"/>
                  </a:cubicBezTo>
                  <a:cubicBezTo>
                    <a:pt x="32575" y="74"/>
                    <a:pt x="32397" y="0"/>
                    <a:pt x="3220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7"/>
          <p:cNvSpPr/>
          <p:nvPr/>
        </p:nvSpPr>
        <p:spPr>
          <a:xfrm flipH="1">
            <a:off x="375151" y="2852375"/>
            <a:ext cx="100741" cy="572652"/>
          </a:xfrm>
          <a:custGeom>
            <a:rect b="b" l="l" r="r" t="t"/>
            <a:pathLst>
              <a:path extrusionOk="0" h="9419" w="1657">
                <a:moveTo>
                  <a:pt x="813" y="0"/>
                </a:moveTo>
                <a:cubicBezTo>
                  <a:pt x="621" y="0"/>
                  <a:pt x="429" y="74"/>
                  <a:pt x="281" y="222"/>
                </a:cubicBezTo>
                <a:cubicBezTo>
                  <a:pt x="0" y="503"/>
                  <a:pt x="0" y="976"/>
                  <a:pt x="281" y="1257"/>
                </a:cubicBezTo>
                <a:cubicBezTo>
                  <a:pt x="414" y="1390"/>
                  <a:pt x="562" y="1449"/>
                  <a:pt x="725" y="1479"/>
                </a:cubicBezTo>
                <a:lnTo>
                  <a:pt x="725" y="7955"/>
                </a:lnTo>
                <a:cubicBezTo>
                  <a:pt x="577" y="7985"/>
                  <a:pt x="444" y="8044"/>
                  <a:pt x="325" y="8162"/>
                </a:cubicBezTo>
                <a:cubicBezTo>
                  <a:pt x="30" y="8443"/>
                  <a:pt x="30" y="8916"/>
                  <a:pt x="325" y="9197"/>
                </a:cubicBezTo>
                <a:cubicBezTo>
                  <a:pt x="466" y="9345"/>
                  <a:pt x="654" y="9419"/>
                  <a:pt x="845" y="9419"/>
                </a:cubicBezTo>
                <a:cubicBezTo>
                  <a:pt x="1035" y="9419"/>
                  <a:pt x="1227" y="9345"/>
                  <a:pt x="1375" y="9197"/>
                </a:cubicBezTo>
                <a:cubicBezTo>
                  <a:pt x="1656" y="8916"/>
                  <a:pt x="1656" y="8443"/>
                  <a:pt x="1375" y="8162"/>
                </a:cubicBezTo>
                <a:cubicBezTo>
                  <a:pt x="1242" y="8044"/>
                  <a:pt x="1094" y="7970"/>
                  <a:pt x="946" y="7955"/>
                </a:cubicBezTo>
                <a:lnTo>
                  <a:pt x="946" y="1464"/>
                </a:lnTo>
                <a:cubicBezTo>
                  <a:pt x="1080" y="1434"/>
                  <a:pt x="1227" y="1375"/>
                  <a:pt x="1331" y="1257"/>
                </a:cubicBezTo>
                <a:cubicBezTo>
                  <a:pt x="1627" y="976"/>
                  <a:pt x="1627" y="503"/>
                  <a:pt x="1331" y="222"/>
                </a:cubicBezTo>
                <a:cubicBezTo>
                  <a:pt x="1183" y="74"/>
                  <a:pt x="1006" y="0"/>
                  <a:pt x="813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7"/>
          <p:cNvSpPr/>
          <p:nvPr/>
        </p:nvSpPr>
        <p:spPr>
          <a:xfrm>
            <a:off x="-968650" y="3793025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/>
          <p:nvPr/>
        </p:nvSpPr>
        <p:spPr>
          <a:xfrm>
            <a:off x="8174475" y="2014300"/>
            <a:ext cx="2818500" cy="28185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" type="subTitle"/>
          </p:nvPr>
        </p:nvSpPr>
        <p:spPr>
          <a:xfrm>
            <a:off x="1000000" y="1572275"/>
            <a:ext cx="2180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2" type="subTitle"/>
          </p:nvPr>
        </p:nvSpPr>
        <p:spPr>
          <a:xfrm>
            <a:off x="999999" y="2326880"/>
            <a:ext cx="21804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3" type="subTitle"/>
          </p:nvPr>
        </p:nvSpPr>
        <p:spPr>
          <a:xfrm>
            <a:off x="3481800" y="2326880"/>
            <a:ext cx="21804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4" type="subTitle"/>
          </p:nvPr>
        </p:nvSpPr>
        <p:spPr>
          <a:xfrm>
            <a:off x="5963601" y="2326880"/>
            <a:ext cx="2180400" cy="18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8"/>
          <p:cNvSpPr txBox="1"/>
          <p:nvPr>
            <p:ph idx="5" type="subTitle"/>
          </p:nvPr>
        </p:nvSpPr>
        <p:spPr>
          <a:xfrm>
            <a:off x="3481788" y="1572275"/>
            <a:ext cx="2180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8" name="Google Shape;98;p8"/>
          <p:cNvSpPr txBox="1"/>
          <p:nvPr>
            <p:ph idx="6" type="subTitle"/>
          </p:nvPr>
        </p:nvSpPr>
        <p:spPr>
          <a:xfrm>
            <a:off x="5963600" y="1572275"/>
            <a:ext cx="2180400" cy="78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99" name="Google Shape;99;p8"/>
          <p:cNvGrpSpPr/>
          <p:nvPr/>
        </p:nvGrpSpPr>
        <p:grpSpPr>
          <a:xfrm>
            <a:off x="-976438" y="1317128"/>
            <a:ext cx="1639593" cy="2964959"/>
            <a:chOff x="-976438" y="1317128"/>
            <a:chExt cx="1639593" cy="2964959"/>
          </a:xfrm>
        </p:grpSpPr>
        <p:sp>
          <p:nvSpPr>
            <p:cNvPr id="100" name="Google Shape;100;p8"/>
            <p:cNvSpPr/>
            <p:nvPr/>
          </p:nvSpPr>
          <p:spPr>
            <a:xfrm flipH="1" rot="10800000">
              <a:off x="-749858" y="2759442"/>
              <a:ext cx="1377122" cy="742408"/>
            </a:xfrm>
            <a:custGeom>
              <a:rect b="b" l="l" r="r" t="t"/>
              <a:pathLst>
                <a:path extrusionOk="0" h="10706" w="19859">
                  <a:moveTo>
                    <a:pt x="19045" y="0"/>
                  </a:moveTo>
                  <a:cubicBezTo>
                    <a:pt x="18867" y="0"/>
                    <a:pt x="18675" y="74"/>
                    <a:pt x="18527" y="222"/>
                  </a:cubicBezTo>
                  <a:cubicBezTo>
                    <a:pt x="18261" y="488"/>
                    <a:pt x="18246" y="888"/>
                    <a:pt x="18453" y="1169"/>
                  </a:cubicBezTo>
                  <a:lnTo>
                    <a:pt x="16043" y="3593"/>
                  </a:lnTo>
                  <a:lnTo>
                    <a:pt x="5323" y="3593"/>
                  </a:lnTo>
                  <a:lnTo>
                    <a:pt x="0" y="8902"/>
                  </a:lnTo>
                  <a:lnTo>
                    <a:pt x="0" y="10706"/>
                  </a:lnTo>
                  <a:lnTo>
                    <a:pt x="222" y="10706"/>
                  </a:lnTo>
                  <a:lnTo>
                    <a:pt x="222" y="8990"/>
                  </a:lnTo>
                  <a:lnTo>
                    <a:pt x="5412" y="3815"/>
                  </a:lnTo>
                  <a:lnTo>
                    <a:pt x="16132" y="3815"/>
                  </a:lnTo>
                  <a:lnTo>
                    <a:pt x="18601" y="1331"/>
                  </a:lnTo>
                  <a:cubicBezTo>
                    <a:pt x="18738" y="1434"/>
                    <a:pt x="18900" y="1486"/>
                    <a:pt x="19061" y="1486"/>
                  </a:cubicBezTo>
                  <a:cubicBezTo>
                    <a:pt x="19248" y="1486"/>
                    <a:pt x="19434" y="1415"/>
                    <a:pt x="19577" y="1272"/>
                  </a:cubicBezTo>
                  <a:cubicBezTo>
                    <a:pt x="19858" y="976"/>
                    <a:pt x="19858" y="503"/>
                    <a:pt x="19577" y="222"/>
                  </a:cubicBezTo>
                  <a:cubicBezTo>
                    <a:pt x="19429" y="74"/>
                    <a:pt x="19237" y="0"/>
                    <a:pt x="1904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 flipH="1" rot="10800000">
              <a:off x="-529371" y="1368618"/>
              <a:ext cx="1192526" cy="1222275"/>
            </a:xfrm>
            <a:custGeom>
              <a:rect b="b" l="l" r="r" t="t"/>
              <a:pathLst>
                <a:path extrusionOk="0" h="17626" w="17197">
                  <a:moveTo>
                    <a:pt x="16458" y="0"/>
                  </a:moveTo>
                  <a:cubicBezTo>
                    <a:pt x="16058" y="0"/>
                    <a:pt x="15733" y="311"/>
                    <a:pt x="15718" y="710"/>
                  </a:cubicBezTo>
                  <a:cubicBezTo>
                    <a:pt x="15718" y="873"/>
                    <a:pt x="15763" y="1021"/>
                    <a:pt x="15837" y="1154"/>
                  </a:cubicBezTo>
                  <a:lnTo>
                    <a:pt x="13589" y="3416"/>
                  </a:lnTo>
                  <a:lnTo>
                    <a:pt x="13589" y="9050"/>
                  </a:lnTo>
                  <a:lnTo>
                    <a:pt x="5841" y="16797"/>
                  </a:lnTo>
                  <a:lnTo>
                    <a:pt x="1479" y="16797"/>
                  </a:lnTo>
                  <a:cubicBezTo>
                    <a:pt x="1464" y="16650"/>
                    <a:pt x="1405" y="16502"/>
                    <a:pt x="1287" y="16383"/>
                  </a:cubicBezTo>
                  <a:cubicBezTo>
                    <a:pt x="1287" y="16369"/>
                    <a:pt x="1287" y="16369"/>
                    <a:pt x="1272" y="16369"/>
                  </a:cubicBezTo>
                  <a:cubicBezTo>
                    <a:pt x="1139" y="16236"/>
                    <a:pt x="962" y="16147"/>
                    <a:pt x="784" y="16147"/>
                  </a:cubicBezTo>
                  <a:cubicBezTo>
                    <a:pt x="767" y="16146"/>
                    <a:pt x="749" y="16145"/>
                    <a:pt x="732" y="16145"/>
                  </a:cubicBezTo>
                  <a:cubicBezTo>
                    <a:pt x="547" y="16145"/>
                    <a:pt x="387" y="16217"/>
                    <a:pt x="252" y="16339"/>
                  </a:cubicBezTo>
                  <a:cubicBezTo>
                    <a:pt x="104" y="16472"/>
                    <a:pt x="15" y="16664"/>
                    <a:pt x="15" y="16857"/>
                  </a:cubicBezTo>
                  <a:cubicBezTo>
                    <a:pt x="1" y="17049"/>
                    <a:pt x="75" y="17241"/>
                    <a:pt x="208" y="17389"/>
                  </a:cubicBezTo>
                  <a:cubicBezTo>
                    <a:pt x="341" y="17537"/>
                    <a:pt x="533" y="17611"/>
                    <a:pt x="725" y="17626"/>
                  </a:cubicBezTo>
                  <a:cubicBezTo>
                    <a:pt x="917" y="17626"/>
                    <a:pt x="1110" y="17566"/>
                    <a:pt x="1257" y="17433"/>
                  </a:cubicBezTo>
                  <a:cubicBezTo>
                    <a:pt x="1376" y="17315"/>
                    <a:pt x="1450" y="17182"/>
                    <a:pt x="1479" y="17019"/>
                  </a:cubicBezTo>
                  <a:lnTo>
                    <a:pt x="5930" y="17019"/>
                  </a:lnTo>
                  <a:lnTo>
                    <a:pt x="13811" y="9138"/>
                  </a:lnTo>
                  <a:lnTo>
                    <a:pt x="13811" y="3505"/>
                  </a:lnTo>
                  <a:lnTo>
                    <a:pt x="15984" y="1316"/>
                  </a:lnTo>
                  <a:cubicBezTo>
                    <a:pt x="16118" y="1405"/>
                    <a:pt x="16265" y="1479"/>
                    <a:pt x="16428" y="1479"/>
                  </a:cubicBezTo>
                  <a:cubicBezTo>
                    <a:pt x="16437" y="1479"/>
                    <a:pt x="16446" y="1479"/>
                    <a:pt x="16455" y="1479"/>
                  </a:cubicBezTo>
                  <a:cubicBezTo>
                    <a:pt x="16843" y="1479"/>
                    <a:pt x="17182" y="1174"/>
                    <a:pt x="17197" y="769"/>
                  </a:cubicBezTo>
                  <a:cubicBezTo>
                    <a:pt x="17197" y="562"/>
                    <a:pt x="17123" y="355"/>
                    <a:pt x="16975" y="222"/>
                  </a:cubicBezTo>
                  <a:cubicBezTo>
                    <a:pt x="16857" y="89"/>
                    <a:pt x="16679" y="15"/>
                    <a:pt x="1648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8"/>
            <p:cNvSpPr/>
            <p:nvPr/>
          </p:nvSpPr>
          <p:spPr>
            <a:xfrm flipH="1" rot="10800000">
              <a:off x="-976438" y="2752198"/>
              <a:ext cx="1639593" cy="1529889"/>
            </a:xfrm>
            <a:custGeom>
              <a:rect b="b" l="l" r="r" t="t"/>
              <a:pathLst>
                <a:path extrusionOk="0" h="22062" w="23644">
                  <a:moveTo>
                    <a:pt x="22890" y="0"/>
                  </a:moveTo>
                  <a:cubicBezTo>
                    <a:pt x="22712" y="0"/>
                    <a:pt x="22535" y="74"/>
                    <a:pt x="22387" y="192"/>
                  </a:cubicBezTo>
                  <a:cubicBezTo>
                    <a:pt x="22254" y="325"/>
                    <a:pt x="22165" y="518"/>
                    <a:pt x="22151" y="710"/>
                  </a:cubicBezTo>
                  <a:cubicBezTo>
                    <a:pt x="22151" y="887"/>
                    <a:pt x="22210" y="1050"/>
                    <a:pt x="22313" y="1183"/>
                  </a:cubicBezTo>
                  <a:lnTo>
                    <a:pt x="19474" y="4022"/>
                  </a:lnTo>
                  <a:lnTo>
                    <a:pt x="19474" y="12938"/>
                  </a:lnTo>
                  <a:lnTo>
                    <a:pt x="15009" y="17403"/>
                  </a:lnTo>
                  <a:lnTo>
                    <a:pt x="4126" y="17403"/>
                  </a:lnTo>
                  <a:lnTo>
                    <a:pt x="563" y="20952"/>
                  </a:lnTo>
                  <a:lnTo>
                    <a:pt x="1" y="21529"/>
                  </a:lnTo>
                  <a:lnTo>
                    <a:pt x="1" y="22046"/>
                  </a:lnTo>
                  <a:cubicBezTo>
                    <a:pt x="60" y="22061"/>
                    <a:pt x="134" y="22061"/>
                    <a:pt x="208" y="22061"/>
                  </a:cubicBezTo>
                  <a:lnTo>
                    <a:pt x="208" y="21618"/>
                  </a:lnTo>
                  <a:lnTo>
                    <a:pt x="1080" y="20745"/>
                  </a:lnTo>
                  <a:lnTo>
                    <a:pt x="4215" y="17625"/>
                  </a:lnTo>
                  <a:lnTo>
                    <a:pt x="15097" y="17625"/>
                  </a:lnTo>
                  <a:lnTo>
                    <a:pt x="19696" y="13042"/>
                  </a:lnTo>
                  <a:lnTo>
                    <a:pt x="19696" y="4111"/>
                  </a:lnTo>
                  <a:lnTo>
                    <a:pt x="22461" y="1346"/>
                  </a:lnTo>
                  <a:cubicBezTo>
                    <a:pt x="22579" y="1420"/>
                    <a:pt x="22727" y="1479"/>
                    <a:pt x="22860" y="1479"/>
                  </a:cubicBezTo>
                  <a:cubicBezTo>
                    <a:pt x="23067" y="1479"/>
                    <a:pt x="23245" y="1420"/>
                    <a:pt x="23393" y="1287"/>
                  </a:cubicBezTo>
                  <a:cubicBezTo>
                    <a:pt x="23540" y="1153"/>
                    <a:pt x="23629" y="961"/>
                    <a:pt x="23629" y="769"/>
                  </a:cubicBezTo>
                  <a:cubicBezTo>
                    <a:pt x="23644" y="577"/>
                    <a:pt x="23570" y="385"/>
                    <a:pt x="23437" y="237"/>
                  </a:cubicBezTo>
                  <a:cubicBezTo>
                    <a:pt x="23437" y="237"/>
                    <a:pt x="23422" y="222"/>
                    <a:pt x="23422" y="222"/>
                  </a:cubicBezTo>
                  <a:cubicBezTo>
                    <a:pt x="23289" y="89"/>
                    <a:pt x="23112" y="15"/>
                    <a:pt x="22919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8"/>
            <p:cNvSpPr/>
            <p:nvPr/>
          </p:nvSpPr>
          <p:spPr>
            <a:xfrm flipH="1" rot="10800000">
              <a:off x="-240215" y="1427009"/>
              <a:ext cx="684990" cy="1104458"/>
            </a:xfrm>
            <a:custGeom>
              <a:rect b="b" l="l" r="r" t="t"/>
              <a:pathLst>
                <a:path extrusionOk="0" h="15927" w="9878">
                  <a:moveTo>
                    <a:pt x="9138" y="1"/>
                  </a:moveTo>
                  <a:cubicBezTo>
                    <a:pt x="8946" y="1"/>
                    <a:pt x="8769" y="60"/>
                    <a:pt x="8635" y="193"/>
                  </a:cubicBezTo>
                  <a:cubicBezTo>
                    <a:pt x="8488" y="326"/>
                    <a:pt x="8399" y="504"/>
                    <a:pt x="8399" y="711"/>
                  </a:cubicBezTo>
                  <a:cubicBezTo>
                    <a:pt x="8384" y="859"/>
                    <a:pt x="8428" y="1006"/>
                    <a:pt x="8517" y="1140"/>
                  </a:cubicBezTo>
                  <a:lnTo>
                    <a:pt x="6196" y="3446"/>
                  </a:lnTo>
                  <a:lnTo>
                    <a:pt x="6196" y="9568"/>
                  </a:lnTo>
                  <a:lnTo>
                    <a:pt x="1183" y="14580"/>
                  </a:lnTo>
                  <a:cubicBezTo>
                    <a:pt x="1065" y="14491"/>
                    <a:pt x="932" y="14447"/>
                    <a:pt x="784" y="14447"/>
                  </a:cubicBezTo>
                  <a:cubicBezTo>
                    <a:pt x="775" y="14447"/>
                    <a:pt x="766" y="14447"/>
                    <a:pt x="757" y="14447"/>
                  </a:cubicBezTo>
                  <a:cubicBezTo>
                    <a:pt x="369" y="14447"/>
                    <a:pt x="44" y="14752"/>
                    <a:pt x="15" y="15157"/>
                  </a:cubicBezTo>
                  <a:cubicBezTo>
                    <a:pt x="0" y="15556"/>
                    <a:pt x="326" y="15911"/>
                    <a:pt x="725" y="15926"/>
                  </a:cubicBezTo>
                  <a:cubicBezTo>
                    <a:pt x="734" y="15926"/>
                    <a:pt x="743" y="15926"/>
                    <a:pt x="752" y="15926"/>
                  </a:cubicBezTo>
                  <a:cubicBezTo>
                    <a:pt x="1154" y="15926"/>
                    <a:pt x="1479" y="15606"/>
                    <a:pt x="1494" y="15216"/>
                  </a:cubicBezTo>
                  <a:cubicBezTo>
                    <a:pt x="1508" y="15039"/>
                    <a:pt x="1449" y="14876"/>
                    <a:pt x="1346" y="14728"/>
                  </a:cubicBezTo>
                  <a:lnTo>
                    <a:pt x="6418" y="9656"/>
                  </a:lnTo>
                  <a:lnTo>
                    <a:pt x="6418" y="3535"/>
                  </a:lnTo>
                  <a:lnTo>
                    <a:pt x="8665" y="1302"/>
                  </a:lnTo>
                  <a:cubicBezTo>
                    <a:pt x="8783" y="1406"/>
                    <a:pt x="8946" y="1465"/>
                    <a:pt x="9109" y="1465"/>
                  </a:cubicBezTo>
                  <a:cubicBezTo>
                    <a:pt x="9125" y="1466"/>
                    <a:pt x="9141" y="1467"/>
                    <a:pt x="9157" y="1467"/>
                  </a:cubicBezTo>
                  <a:cubicBezTo>
                    <a:pt x="9333" y="1467"/>
                    <a:pt x="9506" y="1394"/>
                    <a:pt x="9641" y="1273"/>
                  </a:cubicBezTo>
                  <a:cubicBezTo>
                    <a:pt x="9774" y="1140"/>
                    <a:pt x="9863" y="962"/>
                    <a:pt x="9877" y="755"/>
                  </a:cubicBezTo>
                  <a:cubicBezTo>
                    <a:pt x="9877" y="563"/>
                    <a:pt x="9804" y="371"/>
                    <a:pt x="9670" y="238"/>
                  </a:cubicBezTo>
                  <a:cubicBezTo>
                    <a:pt x="9670" y="223"/>
                    <a:pt x="9656" y="223"/>
                    <a:pt x="9656" y="208"/>
                  </a:cubicBezTo>
                  <a:cubicBezTo>
                    <a:pt x="9523" y="75"/>
                    <a:pt x="9345" y="1"/>
                    <a:pt x="9168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8"/>
            <p:cNvSpPr/>
            <p:nvPr/>
          </p:nvSpPr>
          <p:spPr>
            <a:xfrm flipH="1" rot="10800000">
              <a:off x="-529373" y="2739978"/>
              <a:ext cx="936158" cy="221557"/>
            </a:xfrm>
            <a:custGeom>
              <a:rect b="b" l="l" r="r" t="t"/>
              <a:pathLst>
                <a:path extrusionOk="0" h="3195" w="13500">
                  <a:moveTo>
                    <a:pt x="1494" y="1"/>
                  </a:moveTo>
                  <a:lnTo>
                    <a:pt x="429" y="1051"/>
                  </a:lnTo>
                  <a:lnTo>
                    <a:pt x="0" y="1494"/>
                  </a:lnTo>
                  <a:cubicBezTo>
                    <a:pt x="118" y="1465"/>
                    <a:pt x="251" y="1435"/>
                    <a:pt x="385" y="1420"/>
                  </a:cubicBezTo>
                  <a:lnTo>
                    <a:pt x="769" y="1036"/>
                  </a:lnTo>
                  <a:lnTo>
                    <a:pt x="1582" y="223"/>
                  </a:lnTo>
                  <a:lnTo>
                    <a:pt x="10498" y="223"/>
                  </a:lnTo>
                  <a:lnTo>
                    <a:pt x="12849" y="2574"/>
                  </a:lnTo>
                  <a:cubicBezTo>
                    <a:pt x="12790" y="2647"/>
                    <a:pt x="12761" y="2721"/>
                    <a:pt x="12761" y="2825"/>
                  </a:cubicBezTo>
                  <a:cubicBezTo>
                    <a:pt x="12761" y="3032"/>
                    <a:pt x="12923" y="3195"/>
                    <a:pt x="13130" y="3195"/>
                  </a:cubicBezTo>
                  <a:cubicBezTo>
                    <a:pt x="13337" y="3195"/>
                    <a:pt x="13500" y="3032"/>
                    <a:pt x="13500" y="2825"/>
                  </a:cubicBezTo>
                  <a:cubicBezTo>
                    <a:pt x="13500" y="2618"/>
                    <a:pt x="13337" y="2455"/>
                    <a:pt x="13130" y="2455"/>
                  </a:cubicBezTo>
                  <a:lnTo>
                    <a:pt x="13056" y="2455"/>
                  </a:lnTo>
                  <a:lnTo>
                    <a:pt x="1058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8"/>
            <p:cNvSpPr/>
            <p:nvPr/>
          </p:nvSpPr>
          <p:spPr>
            <a:xfrm flipH="1" rot="10800000">
              <a:off x="78620" y="1317128"/>
              <a:ext cx="452268" cy="441242"/>
            </a:xfrm>
            <a:custGeom>
              <a:rect b="b" l="l" r="r" t="t"/>
              <a:pathLst>
                <a:path extrusionOk="0" h="6363" w="6522">
                  <a:moveTo>
                    <a:pt x="5782" y="1"/>
                  </a:moveTo>
                  <a:cubicBezTo>
                    <a:pt x="5590" y="1"/>
                    <a:pt x="5413" y="75"/>
                    <a:pt x="5279" y="208"/>
                  </a:cubicBezTo>
                  <a:cubicBezTo>
                    <a:pt x="5132" y="341"/>
                    <a:pt x="5043" y="518"/>
                    <a:pt x="5043" y="711"/>
                  </a:cubicBezTo>
                  <a:cubicBezTo>
                    <a:pt x="5028" y="873"/>
                    <a:pt x="5072" y="1021"/>
                    <a:pt x="5161" y="1139"/>
                  </a:cubicBezTo>
                  <a:lnTo>
                    <a:pt x="1258" y="5043"/>
                  </a:lnTo>
                  <a:cubicBezTo>
                    <a:pt x="1121" y="4940"/>
                    <a:pt x="959" y="4888"/>
                    <a:pt x="798" y="4888"/>
                  </a:cubicBezTo>
                  <a:cubicBezTo>
                    <a:pt x="611" y="4888"/>
                    <a:pt x="425" y="4959"/>
                    <a:pt x="282" y="5102"/>
                  </a:cubicBezTo>
                  <a:cubicBezTo>
                    <a:pt x="1" y="5398"/>
                    <a:pt x="1" y="5871"/>
                    <a:pt x="282" y="6152"/>
                  </a:cubicBezTo>
                  <a:cubicBezTo>
                    <a:pt x="430" y="6292"/>
                    <a:pt x="618" y="6363"/>
                    <a:pt x="807" y="6363"/>
                  </a:cubicBezTo>
                  <a:cubicBezTo>
                    <a:pt x="995" y="6363"/>
                    <a:pt x="1184" y="6292"/>
                    <a:pt x="1332" y="6152"/>
                  </a:cubicBezTo>
                  <a:cubicBezTo>
                    <a:pt x="1583" y="5900"/>
                    <a:pt x="1613" y="5486"/>
                    <a:pt x="1406" y="5206"/>
                  </a:cubicBezTo>
                  <a:lnTo>
                    <a:pt x="5309" y="1302"/>
                  </a:lnTo>
                  <a:cubicBezTo>
                    <a:pt x="5427" y="1405"/>
                    <a:pt x="5575" y="1479"/>
                    <a:pt x="5753" y="1479"/>
                  </a:cubicBezTo>
                  <a:cubicBezTo>
                    <a:pt x="5769" y="1481"/>
                    <a:pt x="5785" y="1481"/>
                    <a:pt x="5801" y="1481"/>
                  </a:cubicBezTo>
                  <a:cubicBezTo>
                    <a:pt x="5977" y="1481"/>
                    <a:pt x="6150" y="1409"/>
                    <a:pt x="6285" y="1287"/>
                  </a:cubicBezTo>
                  <a:cubicBezTo>
                    <a:pt x="6418" y="1154"/>
                    <a:pt x="6507" y="977"/>
                    <a:pt x="6522" y="770"/>
                  </a:cubicBezTo>
                  <a:cubicBezTo>
                    <a:pt x="6522" y="577"/>
                    <a:pt x="6448" y="385"/>
                    <a:pt x="6315" y="237"/>
                  </a:cubicBezTo>
                  <a:cubicBezTo>
                    <a:pt x="6315" y="237"/>
                    <a:pt x="6300" y="223"/>
                    <a:pt x="6300" y="223"/>
                  </a:cubicBezTo>
                  <a:cubicBezTo>
                    <a:pt x="6167" y="89"/>
                    <a:pt x="5989" y="16"/>
                    <a:pt x="581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" name="Google Shape;106;p8"/>
          <p:cNvGrpSpPr/>
          <p:nvPr/>
        </p:nvGrpSpPr>
        <p:grpSpPr>
          <a:xfrm>
            <a:off x="7160364" y="1816005"/>
            <a:ext cx="3288586" cy="3220788"/>
            <a:chOff x="7160364" y="1816005"/>
            <a:chExt cx="3288586" cy="3220788"/>
          </a:xfrm>
        </p:grpSpPr>
        <p:sp>
          <p:nvSpPr>
            <p:cNvPr id="107" name="Google Shape;107;p8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8"/>
            <p:cNvSpPr/>
            <p:nvPr/>
          </p:nvSpPr>
          <p:spPr>
            <a:xfrm rot="8100000">
              <a:off x="7538894" y="2451647"/>
              <a:ext cx="2363567" cy="2049666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8"/>
          <p:cNvSpPr/>
          <p:nvPr/>
        </p:nvSpPr>
        <p:spPr>
          <a:xfrm>
            <a:off x="-1028650" y="166965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8307550" y="10554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3" name="Google Shape;113;p9"/>
          <p:cNvSpPr txBox="1"/>
          <p:nvPr>
            <p:ph idx="1" type="subTitle"/>
          </p:nvPr>
        </p:nvSpPr>
        <p:spPr>
          <a:xfrm>
            <a:off x="725269" y="1891467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4" name="Google Shape;114;p9"/>
          <p:cNvSpPr txBox="1"/>
          <p:nvPr>
            <p:ph idx="2" type="subTitle"/>
          </p:nvPr>
        </p:nvSpPr>
        <p:spPr>
          <a:xfrm>
            <a:off x="3345000" y="1891467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9"/>
          <p:cNvSpPr txBox="1"/>
          <p:nvPr>
            <p:ph idx="3" type="subTitle"/>
          </p:nvPr>
        </p:nvSpPr>
        <p:spPr>
          <a:xfrm>
            <a:off x="5964731" y="1891467"/>
            <a:ext cx="2459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9"/>
          <p:cNvSpPr txBox="1"/>
          <p:nvPr>
            <p:ph idx="4" type="subTitle"/>
          </p:nvPr>
        </p:nvSpPr>
        <p:spPr>
          <a:xfrm>
            <a:off x="725143" y="3483267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5" type="subTitle"/>
          </p:nvPr>
        </p:nvSpPr>
        <p:spPr>
          <a:xfrm>
            <a:off x="3344875" y="3483267"/>
            <a:ext cx="24591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9"/>
          <p:cNvSpPr txBox="1"/>
          <p:nvPr>
            <p:ph idx="6" type="subTitle"/>
          </p:nvPr>
        </p:nvSpPr>
        <p:spPr>
          <a:xfrm>
            <a:off x="5964606" y="3483267"/>
            <a:ext cx="2459700" cy="10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9" name="Google Shape;119;p9"/>
          <p:cNvSpPr txBox="1"/>
          <p:nvPr>
            <p:ph idx="7" type="subTitle"/>
          </p:nvPr>
        </p:nvSpPr>
        <p:spPr>
          <a:xfrm>
            <a:off x="720000" y="1498975"/>
            <a:ext cx="2459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9"/>
          <p:cNvSpPr txBox="1"/>
          <p:nvPr>
            <p:ph idx="8" type="subTitle"/>
          </p:nvPr>
        </p:nvSpPr>
        <p:spPr>
          <a:xfrm>
            <a:off x="3344876" y="1498975"/>
            <a:ext cx="2459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1" name="Google Shape;121;p9"/>
          <p:cNvSpPr txBox="1"/>
          <p:nvPr>
            <p:ph idx="9" type="subTitle"/>
          </p:nvPr>
        </p:nvSpPr>
        <p:spPr>
          <a:xfrm>
            <a:off x="5969752" y="1498975"/>
            <a:ext cx="24597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2" name="Google Shape;122;p9"/>
          <p:cNvSpPr txBox="1"/>
          <p:nvPr>
            <p:ph idx="13" type="subTitle"/>
          </p:nvPr>
        </p:nvSpPr>
        <p:spPr>
          <a:xfrm>
            <a:off x="720350" y="3089375"/>
            <a:ext cx="2459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3" name="Google Shape;123;p9"/>
          <p:cNvSpPr txBox="1"/>
          <p:nvPr>
            <p:ph idx="14" type="subTitle"/>
          </p:nvPr>
        </p:nvSpPr>
        <p:spPr>
          <a:xfrm>
            <a:off x="3343751" y="3089375"/>
            <a:ext cx="2459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4" name="Google Shape;124;p9"/>
          <p:cNvSpPr txBox="1"/>
          <p:nvPr>
            <p:ph idx="15" type="subTitle"/>
          </p:nvPr>
        </p:nvSpPr>
        <p:spPr>
          <a:xfrm>
            <a:off x="5967151" y="3089375"/>
            <a:ext cx="2459100" cy="421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5" name="Google Shape;125;p9"/>
          <p:cNvSpPr/>
          <p:nvPr/>
        </p:nvSpPr>
        <p:spPr>
          <a:xfrm rot="5400000">
            <a:off x="1900882" y="-18025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9"/>
          <p:cNvSpPr/>
          <p:nvPr/>
        </p:nvSpPr>
        <p:spPr>
          <a:xfrm rot="5400000">
            <a:off x="1968190" y="-868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9"/>
          <p:cNvSpPr/>
          <p:nvPr/>
        </p:nvSpPr>
        <p:spPr>
          <a:xfrm rot="5400000">
            <a:off x="998716" y="-17396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9"/>
          <p:cNvSpPr/>
          <p:nvPr/>
        </p:nvSpPr>
        <p:spPr>
          <a:xfrm rot="5400000">
            <a:off x="1166246" y="-15434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9"/>
          <p:cNvSpPr/>
          <p:nvPr/>
        </p:nvSpPr>
        <p:spPr>
          <a:xfrm>
            <a:off x="251203" y="109661"/>
            <a:ext cx="335359" cy="901749"/>
          </a:xfrm>
          <a:custGeom>
            <a:rect b="b" l="l" r="r" t="t"/>
            <a:pathLst>
              <a:path extrusionOk="0" h="14832" w="5516">
                <a:moveTo>
                  <a:pt x="2676" y="1"/>
                </a:moveTo>
                <a:cubicBezTo>
                  <a:pt x="2484" y="1"/>
                  <a:pt x="2307" y="164"/>
                  <a:pt x="2307" y="371"/>
                </a:cubicBezTo>
                <a:cubicBezTo>
                  <a:pt x="2307" y="563"/>
                  <a:pt x="2484" y="740"/>
                  <a:pt x="2676" y="740"/>
                </a:cubicBezTo>
                <a:cubicBezTo>
                  <a:pt x="2780" y="740"/>
                  <a:pt x="2869" y="696"/>
                  <a:pt x="2928" y="637"/>
                </a:cubicBezTo>
                <a:lnTo>
                  <a:pt x="5294" y="3003"/>
                </a:lnTo>
                <a:lnTo>
                  <a:pt x="5294" y="11904"/>
                </a:lnTo>
                <a:lnTo>
                  <a:pt x="2676" y="14521"/>
                </a:lnTo>
                <a:lnTo>
                  <a:pt x="488" y="12347"/>
                </a:lnTo>
                <a:lnTo>
                  <a:pt x="488" y="3180"/>
                </a:lnTo>
                <a:cubicBezTo>
                  <a:pt x="636" y="3136"/>
                  <a:pt x="739" y="3003"/>
                  <a:pt x="739" y="2840"/>
                </a:cubicBezTo>
                <a:cubicBezTo>
                  <a:pt x="739" y="2633"/>
                  <a:pt x="562" y="2470"/>
                  <a:pt x="370" y="2470"/>
                </a:cubicBezTo>
                <a:cubicBezTo>
                  <a:pt x="163" y="2470"/>
                  <a:pt x="0" y="2633"/>
                  <a:pt x="0" y="2840"/>
                </a:cubicBezTo>
                <a:cubicBezTo>
                  <a:pt x="0" y="3003"/>
                  <a:pt x="104" y="3150"/>
                  <a:pt x="266" y="3195"/>
                </a:cubicBezTo>
                <a:lnTo>
                  <a:pt x="266" y="12392"/>
                </a:lnTo>
                <a:lnTo>
                  <a:pt x="266" y="12436"/>
                </a:lnTo>
                <a:lnTo>
                  <a:pt x="2676" y="14832"/>
                </a:lnTo>
                <a:lnTo>
                  <a:pt x="5515" y="11993"/>
                </a:lnTo>
                <a:lnTo>
                  <a:pt x="5515" y="2958"/>
                </a:lnTo>
                <a:lnTo>
                  <a:pt x="5515" y="2899"/>
                </a:lnTo>
                <a:lnTo>
                  <a:pt x="3046" y="445"/>
                </a:lnTo>
                <a:cubicBezTo>
                  <a:pt x="3046" y="415"/>
                  <a:pt x="3046" y="385"/>
                  <a:pt x="3046" y="371"/>
                </a:cubicBezTo>
                <a:cubicBezTo>
                  <a:pt x="3046" y="164"/>
                  <a:pt x="2883" y="1"/>
                  <a:pt x="2676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9"/>
          <p:cNvSpPr/>
          <p:nvPr/>
        </p:nvSpPr>
        <p:spPr>
          <a:xfrm>
            <a:off x="375227" y="324514"/>
            <a:ext cx="100741" cy="572044"/>
          </a:xfrm>
          <a:custGeom>
            <a:rect b="b" l="l" r="r" t="t"/>
            <a:pathLst>
              <a:path extrusionOk="0" h="9409" w="1657">
                <a:moveTo>
                  <a:pt x="799" y="1"/>
                </a:moveTo>
                <a:cubicBezTo>
                  <a:pt x="622" y="1"/>
                  <a:pt x="429" y="75"/>
                  <a:pt x="282" y="208"/>
                </a:cubicBezTo>
                <a:cubicBezTo>
                  <a:pt x="1" y="504"/>
                  <a:pt x="1" y="977"/>
                  <a:pt x="282" y="1258"/>
                </a:cubicBezTo>
                <a:cubicBezTo>
                  <a:pt x="400" y="1376"/>
                  <a:pt x="563" y="1450"/>
                  <a:pt x="710" y="1465"/>
                </a:cubicBezTo>
                <a:lnTo>
                  <a:pt x="710" y="7941"/>
                </a:lnTo>
                <a:cubicBezTo>
                  <a:pt x="577" y="7971"/>
                  <a:pt x="429" y="8045"/>
                  <a:pt x="326" y="8148"/>
                </a:cubicBezTo>
                <a:cubicBezTo>
                  <a:pt x="30" y="8444"/>
                  <a:pt x="30" y="8902"/>
                  <a:pt x="326" y="9198"/>
                </a:cubicBezTo>
                <a:cubicBezTo>
                  <a:pt x="466" y="9338"/>
                  <a:pt x="655" y="9409"/>
                  <a:pt x="843" y="9409"/>
                </a:cubicBezTo>
                <a:cubicBezTo>
                  <a:pt x="1032" y="9409"/>
                  <a:pt x="1220" y="9338"/>
                  <a:pt x="1361" y="9198"/>
                </a:cubicBezTo>
                <a:cubicBezTo>
                  <a:pt x="1657" y="8902"/>
                  <a:pt x="1657" y="8444"/>
                  <a:pt x="1361" y="8148"/>
                </a:cubicBezTo>
                <a:cubicBezTo>
                  <a:pt x="1243" y="8030"/>
                  <a:pt x="1095" y="7971"/>
                  <a:pt x="932" y="7941"/>
                </a:cubicBezTo>
                <a:lnTo>
                  <a:pt x="932" y="1465"/>
                </a:lnTo>
                <a:cubicBezTo>
                  <a:pt x="1080" y="1435"/>
                  <a:pt x="1213" y="1376"/>
                  <a:pt x="1331" y="1258"/>
                </a:cubicBezTo>
                <a:cubicBezTo>
                  <a:pt x="1612" y="977"/>
                  <a:pt x="1612" y="504"/>
                  <a:pt x="1331" y="208"/>
                </a:cubicBezTo>
                <a:cubicBezTo>
                  <a:pt x="1184" y="75"/>
                  <a:pt x="991" y="1"/>
                  <a:pt x="79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9"/>
          <p:cNvSpPr/>
          <p:nvPr/>
        </p:nvSpPr>
        <p:spPr>
          <a:xfrm>
            <a:off x="257919" y="1011401"/>
            <a:ext cx="335359" cy="902600"/>
          </a:xfrm>
          <a:custGeom>
            <a:rect b="b" l="l" r="r" t="t"/>
            <a:pathLst>
              <a:path extrusionOk="0" h="14846" w="5516">
                <a:moveTo>
                  <a:pt x="2839" y="0"/>
                </a:moveTo>
                <a:lnTo>
                  <a:pt x="0" y="2839"/>
                </a:lnTo>
                <a:lnTo>
                  <a:pt x="0" y="11889"/>
                </a:lnTo>
                <a:lnTo>
                  <a:pt x="0" y="11933"/>
                </a:lnTo>
                <a:lnTo>
                  <a:pt x="2470" y="14387"/>
                </a:lnTo>
                <a:cubicBezTo>
                  <a:pt x="2455" y="14417"/>
                  <a:pt x="2455" y="14447"/>
                  <a:pt x="2455" y="14476"/>
                </a:cubicBezTo>
                <a:cubicBezTo>
                  <a:pt x="2455" y="14683"/>
                  <a:pt x="2632" y="14846"/>
                  <a:pt x="2824" y="14846"/>
                </a:cubicBezTo>
                <a:cubicBezTo>
                  <a:pt x="3031" y="14846"/>
                  <a:pt x="3194" y="14683"/>
                  <a:pt x="3194" y="14476"/>
                </a:cubicBezTo>
                <a:cubicBezTo>
                  <a:pt x="3194" y="14269"/>
                  <a:pt x="3031" y="14106"/>
                  <a:pt x="2824" y="14106"/>
                </a:cubicBezTo>
                <a:cubicBezTo>
                  <a:pt x="2736" y="14106"/>
                  <a:pt x="2647" y="14136"/>
                  <a:pt x="2588" y="14195"/>
                </a:cubicBezTo>
                <a:lnTo>
                  <a:pt x="222" y="11844"/>
                </a:lnTo>
                <a:lnTo>
                  <a:pt x="222" y="2928"/>
                </a:lnTo>
                <a:lnTo>
                  <a:pt x="2839" y="311"/>
                </a:lnTo>
                <a:lnTo>
                  <a:pt x="5028" y="2499"/>
                </a:lnTo>
                <a:lnTo>
                  <a:pt x="5028" y="11652"/>
                </a:lnTo>
                <a:cubicBezTo>
                  <a:pt x="4880" y="11711"/>
                  <a:pt x="4776" y="11844"/>
                  <a:pt x="4776" y="12007"/>
                </a:cubicBezTo>
                <a:cubicBezTo>
                  <a:pt x="4776" y="12214"/>
                  <a:pt x="4939" y="12376"/>
                  <a:pt x="5146" y="12376"/>
                </a:cubicBezTo>
                <a:cubicBezTo>
                  <a:pt x="5353" y="12376"/>
                  <a:pt x="5515" y="12214"/>
                  <a:pt x="5515" y="12007"/>
                </a:cubicBezTo>
                <a:cubicBezTo>
                  <a:pt x="5515" y="11829"/>
                  <a:pt x="5397" y="11682"/>
                  <a:pt x="5249" y="11652"/>
                </a:cubicBezTo>
                <a:lnTo>
                  <a:pt x="5249" y="2455"/>
                </a:lnTo>
                <a:lnTo>
                  <a:pt x="5249" y="2396"/>
                </a:lnTo>
                <a:lnTo>
                  <a:pt x="2839" y="0"/>
                </a:ln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9"/>
          <p:cNvSpPr/>
          <p:nvPr/>
        </p:nvSpPr>
        <p:spPr>
          <a:xfrm>
            <a:off x="368446" y="1126488"/>
            <a:ext cx="100741" cy="571983"/>
          </a:xfrm>
          <a:custGeom>
            <a:rect b="b" l="l" r="r" t="t"/>
            <a:pathLst>
              <a:path extrusionOk="0" h="9408" w="1657">
                <a:moveTo>
                  <a:pt x="814" y="0"/>
                </a:moveTo>
                <a:cubicBezTo>
                  <a:pt x="622" y="0"/>
                  <a:pt x="430" y="74"/>
                  <a:pt x="297" y="207"/>
                </a:cubicBezTo>
                <a:cubicBezTo>
                  <a:pt x="1" y="503"/>
                  <a:pt x="1" y="976"/>
                  <a:pt x="297" y="1257"/>
                </a:cubicBezTo>
                <a:cubicBezTo>
                  <a:pt x="415" y="1375"/>
                  <a:pt x="563" y="1449"/>
                  <a:pt x="711" y="1464"/>
                </a:cubicBezTo>
                <a:lnTo>
                  <a:pt x="711" y="7955"/>
                </a:lnTo>
                <a:cubicBezTo>
                  <a:pt x="578" y="7970"/>
                  <a:pt x="430" y="8044"/>
                  <a:pt x="326" y="8147"/>
                </a:cubicBezTo>
                <a:cubicBezTo>
                  <a:pt x="45" y="8443"/>
                  <a:pt x="45" y="8901"/>
                  <a:pt x="326" y="9197"/>
                </a:cubicBezTo>
                <a:cubicBezTo>
                  <a:pt x="467" y="9338"/>
                  <a:pt x="655" y="9408"/>
                  <a:pt x="846" y="9408"/>
                </a:cubicBezTo>
                <a:cubicBezTo>
                  <a:pt x="1036" y="9408"/>
                  <a:pt x="1228" y="9338"/>
                  <a:pt x="1376" y="9197"/>
                </a:cubicBezTo>
                <a:cubicBezTo>
                  <a:pt x="1657" y="8901"/>
                  <a:pt x="1657" y="8443"/>
                  <a:pt x="1376" y="8147"/>
                </a:cubicBezTo>
                <a:cubicBezTo>
                  <a:pt x="1243" y="8029"/>
                  <a:pt x="1095" y="7970"/>
                  <a:pt x="932" y="7940"/>
                </a:cubicBezTo>
                <a:lnTo>
                  <a:pt x="932" y="1464"/>
                </a:lnTo>
                <a:cubicBezTo>
                  <a:pt x="1080" y="1434"/>
                  <a:pt x="1228" y="1375"/>
                  <a:pt x="1332" y="1257"/>
                </a:cubicBezTo>
                <a:cubicBezTo>
                  <a:pt x="1627" y="976"/>
                  <a:pt x="1627" y="503"/>
                  <a:pt x="1332" y="207"/>
                </a:cubicBezTo>
                <a:cubicBezTo>
                  <a:pt x="1184" y="74"/>
                  <a:pt x="1006" y="0"/>
                  <a:pt x="814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9"/>
          <p:cNvGrpSpPr/>
          <p:nvPr/>
        </p:nvGrpSpPr>
        <p:grpSpPr>
          <a:xfrm>
            <a:off x="6638679" y="1816005"/>
            <a:ext cx="3810270" cy="4599911"/>
            <a:chOff x="6638679" y="1816005"/>
            <a:chExt cx="3810270" cy="4599911"/>
          </a:xfrm>
        </p:grpSpPr>
        <p:grpSp>
          <p:nvGrpSpPr>
            <p:cNvPr id="134" name="Google Shape;134;p9"/>
            <p:cNvGrpSpPr/>
            <p:nvPr/>
          </p:nvGrpSpPr>
          <p:grpSpPr>
            <a:xfrm rot="2700000">
              <a:off x="7018166" y="3870881"/>
              <a:ext cx="2303575" cy="2027523"/>
              <a:chOff x="715100" y="1571201"/>
              <a:chExt cx="2303597" cy="2027543"/>
            </a:xfrm>
          </p:grpSpPr>
          <p:sp>
            <p:nvSpPr>
              <p:cNvPr id="135" name="Google Shape;135;p9"/>
              <p:cNvSpPr/>
              <p:nvPr/>
            </p:nvSpPr>
            <p:spPr>
              <a:xfrm>
                <a:off x="715100" y="1571201"/>
                <a:ext cx="2303597" cy="2027543"/>
              </a:xfrm>
              <a:custGeom>
                <a:rect b="b" l="l" r="r" t="t"/>
                <a:pathLst>
                  <a:path extrusionOk="0" h="28997" w="32945">
                    <a:moveTo>
                      <a:pt x="32131" y="1"/>
                    </a:moveTo>
                    <a:cubicBezTo>
                      <a:pt x="31954" y="1"/>
                      <a:pt x="31762" y="75"/>
                      <a:pt x="31614" y="208"/>
                    </a:cubicBezTo>
                    <a:cubicBezTo>
                      <a:pt x="31496" y="326"/>
                      <a:pt x="31436" y="474"/>
                      <a:pt x="31407" y="622"/>
                    </a:cubicBezTo>
                    <a:lnTo>
                      <a:pt x="27001" y="622"/>
                    </a:lnTo>
                    <a:lnTo>
                      <a:pt x="21796" y="5841"/>
                    </a:lnTo>
                    <a:lnTo>
                      <a:pt x="21796" y="11105"/>
                    </a:lnTo>
                    <a:lnTo>
                      <a:pt x="14196" y="18705"/>
                    </a:lnTo>
                    <a:lnTo>
                      <a:pt x="8961" y="18705"/>
                    </a:lnTo>
                    <a:lnTo>
                      <a:pt x="4304" y="23363"/>
                    </a:lnTo>
                    <a:cubicBezTo>
                      <a:pt x="4171" y="23259"/>
                      <a:pt x="4008" y="23215"/>
                      <a:pt x="3845" y="23215"/>
                    </a:cubicBezTo>
                    <a:cubicBezTo>
                      <a:pt x="3638" y="23230"/>
                      <a:pt x="3461" y="23304"/>
                      <a:pt x="3328" y="23452"/>
                    </a:cubicBezTo>
                    <a:cubicBezTo>
                      <a:pt x="3195" y="23600"/>
                      <a:pt x="3121" y="23792"/>
                      <a:pt x="3136" y="23984"/>
                    </a:cubicBezTo>
                    <a:cubicBezTo>
                      <a:pt x="3136" y="24176"/>
                      <a:pt x="3210" y="24339"/>
                      <a:pt x="3343" y="24472"/>
                    </a:cubicBezTo>
                    <a:cubicBezTo>
                      <a:pt x="3357" y="24487"/>
                      <a:pt x="3357" y="24487"/>
                      <a:pt x="3372" y="24502"/>
                    </a:cubicBezTo>
                    <a:cubicBezTo>
                      <a:pt x="3505" y="24635"/>
                      <a:pt x="3697" y="24694"/>
                      <a:pt x="3890" y="24694"/>
                    </a:cubicBezTo>
                    <a:cubicBezTo>
                      <a:pt x="3964" y="24694"/>
                      <a:pt x="4038" y="24664"/>
                      <a:pt x="4111" y="24649"/>
                    </a:cubicBezTo>
                    <a:lnTo>
                      <a:pt x="4111" y="24649"/>
                    </a:lnTo>
                    <a:lnTo>
                      <a:pt x="1125" y="27621"/>
                    </a:lnTo>
                    <a:cubicBezTo>
                      <a:pt x="1006" y="27547"/>
                      <a:pt x="859" y="27518"/>
                      <a:pt x="711" y="27518"/>
                    </a:cubicBezTo>
                    <a:cubicBezTo>
                      <a:pt x="518" y="27518"/>
                      <a:pt x="341" y="27607"/>
                      <a:pt x="208" y="27754"/>
                    </a:cubicBezTo>
                    <a:cubicBezTo>
                      <a:pt x="60" y="27902"/>
                      <a:pt x="1" y="28080"/>
                      <a:pt x="1" y="28287"/>
                    </a:cubicBezTo>
                    <a:cubicBezTo>
                      <a:pt x="16" y="28479"/>
                      <a:pt x="90" y="28642"/>
                      <a:pt x="223" y="28775"/>
                    </a:cubicBezTo>
                    <a:cubicBezTo>
                      <a:pt x="223" y="28790"/>
                      <a:pt x="237" y="28790"/>
                      <a:pt x="237" y="28804"/>
                    </a:cubicBezTo>
                    <a:cubicBezTo>
                      <a:pt x="385" y="28937"/>
                      <a:pt x="578" y="28997"/>
                      <a:pt x="770" y="28997"/>
                    </a:cubicBezTo>
                    <a:cubicBezTo>
                      <a:pt x="962" y="28982"/>
                      <a:pt x="1154" y="28908"/>
                      <a:pt x="1287" y="28760"/>
                    </a:cubicBezTo>
                    <a:cubicBezTo>
                      <a:pt x="1420" y="28612"/>
                      <a:pt x="1494" y="28420"/>
                      <a:pt x="1480" y="28228"/>
                    </a:cubicBezTo>
                    <a:cubicBezTo>
                      <a:pt x="1480" y="28050"/>
                      <a:pt x="1406" y="27902"/>
                      <a:pt x="1302" y="27769"/>
                    </a:cubicBezTo>
                    <a:lnTo>
                      <a:pt x="4259" y="24812"/>
                    </a:lnTo>
                    <a:cubicBezTo>
                      <a:pt x="4392" y="24945"/>
                      <a:pt x="4585" y="25004"/>
                      <a:pt x="4762" y="25004"/>
                    </a:cubicBezTo>
                    <a:cubicBezTo>
                      <a:pt x="4969" y="24989"/>
                      <a:pt x="5147" y="24901"/>
                      <a:pt x="5280" y="24768"/>
                    </a:cubicBezTo>
                    <a:cubicBezTo>
                      <a:pt x="5413" y="24620"/>
                      <a:pt x="5487" y="24428"/>
                      <a:pt x="5472" y="24235"/>
                    </a:cubicBezTo>
                    <a:cubicBezTo>
                      <a:pt x="5472" y="24206"/>
                      <a:pt x="5472" y="24176"/>
                      <a:pt x="5457" y="24132"/>
                    </a:cubicBezTo>
                    <a:lnTo>
                      <a:pt x="5457" y="24132"/>
                    </a:lnTo>
                    <a:cubicBezTo>
                      <a:pt x="5487" y="24191"/>
                      <a:pt x="5531" y="24235"/>
                      <a:pt x="5561" y="24265"/>
                    </a:cubicBezTo>
                    <a:cubicBezTo>
                      <a:pt x="5575" y="24280"/>
                      <a:pt x="5575" y="24280"/>
                      <a:pt x="5590" y="24295"/>
                    </a:cubicBezTo>
                    <a:cubicBezTo>
                      <a:pt x="5725" y="24416"/>
                      <a:pt x="5886" y="24489"/>
                      <a:pt x="6071" y="24489"/>
                    </a:cubicBezTo>
                    <a:cubicBezTo>
                      <a:pt x="6088" y="24489"/>
                      <a:pt x="6105" y="24488"/>
                      <a:pt x="6122" y="24487"/>
                    </a:cubicBezTo>
                    <a:cubicBezTo>
                      <a:pt x="6315" y="24472"/>
                      <a:pt x="6492" y="24398"/>
                      <a:pt x="6625" y="24250"/>
                    </a:cubicBezTo>
                    <a:cubicBezTo>
                      <a:pt x="6729" y="24147"/>
                      <a:pt x="6788" y="24028"/>
                      <a:pt x="6817" y="23895"/>
                    </a:cubicBezTo>
                    <a:lnTo>
                      <a:pt x="11712" y="23895"/>
                    </a:lnTo>
                    <a:lnTo>
                      <a:pt x="12436" y="23171"/>
                    </a:lnTo>
                    <a:lnTo>
                      <a:pt x="12436" y="21382"/>
                    </a:lnTo>
                    <a:cubicBezTo>
                      <a:pt x="12584" y="21352"/>
                      <a:pt x="12717" y="21278"/>
                      <a:pt x="12821" y="21160"/>
                    </a:cubicBezTo>
                    <a:cubicBezTo>
                      <a:pt x="12954" y="21027"/>
                      <a:pt x="13028" y="20835"/>
                      <a:pt x="13013" y="20642"/>
                    </a:cubicBezTo>
                    <a:cubicBezTo>
                      <a:pt x="12998" y="20435"/>
                      <a:pt x="12909" y="20258"/>
                      <a:pt x="12776" y="20125"/>
                    </a:cubicBezTo>
                    <a:cubicBezTo>
                      <a:pt x="12641" y="20003"/>
                      <a:pt x="12468" y="19931"/>
                      <a:pt x="12293" y="19931"/>
                    </a:cubicBezTo>
                    <a:cubicBezTo>
                      <a:pt x="12276" y="19931"/>
                      <a:pt x="12260" y="19931"/>
                      <a:pt x="12244" y="19933"/>
                    </a:cubicBezTo>
                    <a:cubicBezTo>
                      <a:pt x="12052" y="19933"/>
                      <a:pt x="11859" y="20021"/>
                      <a:pt x="11726" y="20169"/>
                    </a:cubicBezTo>
                    <a:cubicBezTo>
                      <a:pt x="11593" y="20302"/>
                      <a:pt x="11534" y="20494"/>
                      <a:pt x="11534" y="20687"/>
                    </a:cubicBezTo>
                    <a:cubicBezTo>
                      <a:pt x="11549" y="20879"/>
                      <a:pt x="11623" y="21056"/>
                      <a:pt x="11756" y="21189"/>
                    </a:cubicBezTo>
                    <a:cubicBezTo>
                      <a:pt x="11756" y="21189"/>
                      <a:pt x="11771" y="21204"/>
                      <a:pt x="11771" y="21204"/>
                    </a:cubicBezTo>
                    <a:cubicBezTo>
                      <a:pt x="11904" y="21322"/>
                      <a:pt x="12052" y="21382"/>
                      <a:pt x="12214" y="21396"/>
                    </a:cubicBezTo>
                    <a:lnTo>
                      <a:pt x="12214" y="23082"/>
                    </a:lnTo>
                    <a:lnTo>
                      <a:pt x="11623" y="23673"/>
                    </a:lnTo>
                    <a:lnTo>
                      <a:pt x="6817" y="23673"/>
                    </a:lnTo>
                    <a:cubicBezTo>
                      <a:pt x="6803" y="23496"/>
                      <a:pt x="6729" y="23333"/>
                      <a:pt x="6596" y="23200"/>
                    </a:cubicBezTo>
                    <a:cubicBezTo>
                      <a:pt x="6448" y="23067"/>
                      <a:pt x="6255" y="23008"/>
                      <a:pt x="6063" y="23008"/>
                    </a:cubicBezTo>
                    <a:cubicBezTo>
                      <a:pt x="5856" y="23023"/>
                      <a:pt x="5679" y="23097"/>
                      <a:pt x="5546" y="23245"/>
                    </a:cubicBezTo>
                    <a:cubicBezTo>
                      <a:pt x="5413" y="23393"/>
                      <a:pt x="5339" y="23585"/>
                      <a:pt x="5354" y="23777"/>
                    </a:cubicBezTo>
                    <a:cubicBezTo>
                      <a:pt x="5354" y="23807"/>
                      <a:pt x="5354" y="23836"/>
                      <a:pt x="5368" y="23866"/>
                    </a:cubicBezTo>
                    <a:cubicBezTo>
                      <a:pt x="5324" y="23821"/>
                      <a:pt x="5294" y="23762"/>
                      <a:pt x="5235" y="23718"/>
                    </a:cubicBezTo>
                    <a:cubicBezTo>
                      <a:pt x="5113" y="23596"/>
                      <a:pt x="4942" y="23524"/>
                      <a:pt x="4755" y="23524"/>
                    </a:cubicBezTo>
                    <a:cubicBezTo>
                      <a:pt x="4738" y="23524"/>
                      <a:pt x="4720" y="23524"/>
                      <a:pt x="4703" y="23526"/>
                    </a:cubicBezTo>
                    <a:cubicBezTo>
                      <a:pt x="4629" y="23526"/>
                      <a:pt x="4570" y="23540"/>
                      <a:pt x="4496" y="23570"/>
                    </a:cubicBezTo>
                    <a:cubicBezTo>
                      <a:pt x="4481" y="23555"/>
                      <a:pt x="4466" y="23526"/>
                      <a:pt x="4452" y="23511"/>
                    </a:cubicBezTo>
                    <a:lnTo>
                      <a:pt x="9050" y="18927"/>
                    </a:lnTo>
                    <a:lnTo>
                      <a:pt x="14284" y="18927"/>
                    </a:lnTo>
                    <a:lnTo>
                      <a:pt x="22018" y="11194"/>
                    </a:lnTo>
                    <a:lnTo>
                      <a:pt x="22018" y="5930"/>
                    </a:lnTo>
                    <a:lnTo>
                      <a:pt x="27104" y="844"/>
                    </a:lnTo>
                    <a:lnTo>
                      <a:pt x="31407" y="844"/>
                    </a:lnTo>
                    <a:cubicBezTo>
                      <a:pt x="31436" y="991"/>
                      <a:pt x="31496" y="1139"/>
                      <a:pt x="31614" y="1258"/>
                    </a:cubicBezTo>
                    <a:cubicBezTo>
                      <a:pt x="31762" y="1405"/>
                      <a:pt x="31950" y="1479"/>
                      <a:pt x="32139" y="1479"/>
                    </a:cubicBezTo>
                    <a:cubicBezTo>
                      <a:pt x="32327" y="1479"/>
                      <a:pt x="32516" y="1405"/>
                      <a:pt x="32664" y="1258"/>
                    </a:cubicBezTo>
                    <a:cubicBezTo>
                      <a:pt x="32945" y="977"/>
                      <a:pt x="32945" y="504"/>
                      <a:pt x="32664" y="208"/>
                    </a:cubicBezTo>
                    <a:cubicBezTo>
                      <a:pt x="32516" y="75"/>
                      <a:pt x="32324" y="1"/>
                      <a:pt x="3213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" name="Google Shape;136;p9"/>
              <p:cNvSpPr/>
              <p:nvPr/>
            </p:nvSpPr>
            <p:spPr>
              <a:xfrm>
                <a:off x="861935" y="2976281"/>
                <a:ext cx="902630" cy="612241"/>
              </a:xfrm>
              <a:custGeom>
                <a:rect b="b" l="l" r="r" t="t"/>
                <a:pathLst>
                  <a:path extrusionOk="0" h="8756" w="12909">
                    <a:moveTo>
                      <a:pt x="12125" y="0"/>
                    </a:moveTo>
                    <a:cubicBezTo>
                      <a:pt x="11711" y="15"/>
                      <a:pt x="11401" y="355"/>
                      <a:pt x="11415" y="769"/>
                    </a:cubicBezTo>
                    <a:cubicBezTo>
                      <a:pt x="11415" y="947"/>
                      <a:pt x="11489" y="1124"/>
                      <a:pt x="11622" y="1257"/>
                    </a:cubicBezTo>
                    <a:cubicBezTo>
                      <a:pt x="11637" y="1272"/>
                      <a:pt x="11637" y="1272"/>
                      <a:pt x="11652" y="1287"/>
                    </a:cubicBezTo>
                    <a:cubicBezTo>
                      <a:pt x="11770" y="1390"/>
                      <a:pt x="11903" y="1449"/>
                      <a:pt x="12051" y="1464"/>
                    </a:cubicBezTo>
                    <a:lnTo>
                      <a:pt x="12051" y="3519"/>
                    </a:lnTo>
                    <a:lnTo>
                      <a:pt x="10750" y="4821"/>
                    </a:lnTo>
                    <a:lnTo>
                      <a:pt x="3712" y="4821"/>
                    </a:lnTo>
                    <a:lnTo>
                      <a:pt x="1139" y="7393"/>
                    </a:lnTo>
                    <a:cubicBezTo>
                      <a:pt x="1006" y="7319"/>
                      <a:pt x="873" y="7275"/>
                      <a:pt x="725" y="7275"/>
                    </a:cubicBezTo>
                    <a:cubicBezTo>
                      <a:pt x="518" y="7290"/>
                      <a:pt x="341" y="7379"/>
                      <a:pt x="208" y="7512"/>
                    </a:cubicBezTo>
                    <a:cubicBezTo>
                      <a:pt x="74" y="7659"/>
                      <a:pt x="1" y="7852"/>
                      <a:pt x="15" y="8044"/>
                    </a:cubicBezTo>
                    <a:cubicBezTo>
                      <a:pt x="15" y="8236"/>
                      <a:pt x="89" y="8414"/>
                      <a:pt x="222" y="8547"/>
                    </a:cubicBezTo>
                    <a:cubicBezTo>
                      <a:pt x="237" y="8547"/>
                      <a:pt x="237" y="8547"/>
                      <a:pt x="252" y="8561"/>
                    </a:cubicBezTo>
                    <a:cubicBezTo>
                      <a:pt x="374" y="8683"/>
                      <a:pt x="545" y="8756"/>
                      <a:pt x="721" y="8756"/>
                    </a:cubicBezTo>
                    <a:cubicBezTo>
                      <a:pt x="737" y="8756"/>
                      <a:pt x="753" y="8755"/>
                      <a:pt x="769" y="8754"/>
                    </a:cubicBezTo>
                    <a:cubicBezTo>
                      <a:pt x="976" y="8754"/>
                      <a:pt x="1154" y="8665"/>
                      <a:pt x="1287" y="8517"/>
                    </a:cubicBezTo>
                    <a:cubicBezTo>
                      <a:pt x="1420" y="8369"/>
                      <a:pt x="1494" y="8192"/>
                      <a:pt x="1479" y="7985"/>
                    </a:cubicBezTo>
                    <a:cubicBezTo>
                      <a:pt x="1479" y="7822"/>
                      <a:pt x="1405" y="7659"/>
                      <a:pt x="1302" y="7541"/>
                    </a:cubicBezTo>
                    <a:lnTo>
                      <a:pt x="3801" y="5042"/>
                    </a:lnTo>
                    <a:lnTo>
                      <a:pt x="10854" y="5042"/>
                    </a:lnTo>
                    <a:lnTo>
                      <a:pt x="12273" y="3623"/>
                    </a:lnTo>
                    <a:lnTo>
                      <a:pt x="12273" y="1464"/>
                    </a:lnTo>
                    <a:cubicBezTo>
                      <a:pt x="12628" y="1405"/>
                      <a:pt x="12909" y="1080"/>
                      <a:pt x="12894" y="710"/>
                    </a:cubicBezTo>
                    <a:cubicBezTo>
                      <a:pt x="12879" y="311"/>
                      <a:pt x="12539" y="0"/>
                      <a:pt x="1215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7" name="Google Shape;137;p9"/>
            <p:cNvSpPr/>
            <p:nvPr/>
          </p:nvSpPr>
          <p:spPr>
            <a:xfrm rot="8100000">
              <a:off x="7803994" y="2326168"/>
              <a:ext cx="2270858" cy="1998728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 rot="8100000">
              <a:off x="7630644" y="2449472"/>
              <a:ext cx="2363567" cy="2049666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9"/>
          <p:cNvSpPr/>
          <p:nvPr/>
        </p:nvSpPr>
        <p:spPr>
          <a:xfrm>
            <a:off x="8091850" y="3424600"/>
            <a:ext cx="1804200" cy="18042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9"/>
          <p:cNvSpPr/>
          <p:nvPr/>
        </p:nvSpPr>
        <p:spPr>
          <a:xfrm>
            <a:off x="-885125" y="-673375"/>
            <a:ext cx="2141400" cy="21414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3" name="Google Shape;143;p10"/>
          <p:cNvSpPr txBox="1"/>
          <p:nvPr>
            <p:ph idx="1" type="subTitle"/>
          </p:nvPr>
        </p:nvSpPr>
        <p:spPr>
          <a:xfrm>
            <a:off x="1362712" y="1306475"/>
            <a:ext cx="2967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10"/>
          <p:cNvSpPr txBox="1"/>
          <p:nvPr>
            <p:ph idx="2" type="subTitle"/>
          </p:nvPr>
        </p:nvSpPr>
        <p:spPr>
          <a:xfrm>
            <a:off x="1362714" y="1803474"/>
            <a:ext cx="2967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10"/>
          <p:cNvSpPr txBox="1"/>
          <p:nvPr>
            <p:ph idx="3" type="subTitle"/>
          </p:nvPr>
        </p:nvSpPr>
        <p:spPr>
          <a:xfrm>
            <a:off x="4814290" y="1803474"/>
            <a:ext cx="2967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6" name="Google Shape;146;p10"/>
          <p:cNvSpPr txBox="1"/>
          <p:nvPr>
            <p:ph idx="4" type="subTitle"/>
          </p:nvPr>
        </p:nvSpPr>
        <p:spPr>
          <a:xfrm>
            <a:off x="1362714" y="3553430"/>
            <a:ext cx="2967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7" name="Google Shape;147;p10"/>
          <p:cNvSpPr txBox="1"/>
          <p:nvPr>
            <p:ph idx="5" type="subTitle"/>
          </p:nvPr>
        </p:nvSpPr>
        <p:spPr>
          <a:xfrm>
            <a:off x="4814290" y="3553430"/>
            <a:ext cx="2967000" cy="10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" name="Google Shape;148;p10"/>
          <p:cNvSpPr txBox="1"/>
          <p:nvPr>
            <p:ph idx="6" type="subTitle"/>
          </p:nvPr>
        </p:nvSpPr>
        <p:spPr>
          <a:xfrm>
            <a:off x="1362712" y="3054800"/>
            <a:ext cx="2967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10"/>
          <p:cNvSpPr txBox="1"/>
          <p:nvPr>
            <p:ph idx="7" type="subTitle"/>
          </p:nvPr>
        </p:nvSpPr>
        <p:spPr>
          <a:xfrm>
            <a:off x="4814288" y="1306475"/>
            <a:ext cx="2967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0" name="Google Shape;150;p10"/>
          <p:cNvSpPr txBox="1"/>
          <p:nvPr>
            <p:ph idx="8" type="subTitle"/>
          </p:nvPr>
        </p:nvSpPr>
        <p:spPr>
          <a:xfrm>
            <a:off x="4814288" y="3054800"/>
            <a:ext cx="29670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1800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151" name="Google Shape;151;p10"/>
          <p:cNvGrpSpPr/>
          <p:nvPr/>
        </p:nvGrpSpPr>
        <p:grpSpPr>
          <a:xfrm>
            <a:off x="7343407" y="1104257"/>
            <a:ext cx="2900704" cy="2934978"/>
            <a:chOff x="7343407" y="1104257"/>
            <a:chExt cx="2900704" cy="2934978"/>
          </a:xfrm>
        </p:grpSpPr>
        <p:sp>
          <p:nvSpPr>
            <p:cNvPr id="152" name="Google Shape;152;p10"/>
            <p:cNvSpPr/>
            <p:nvPr/>
          </p:nvSpPr>
          <p:spPr>
            <a:xfrm rot="-2699900">
              <a:off x="7673383" y="1826264"/>
              <a:ext cx="2003017" cy="1762983"/>
            </a:xfrm>
            <a:custGeom>
              <a:rect b="b" l="l" r="r" t="t"/>
              <a:pathLst>
                <a:path extrusionOk="0" h="28997" w="32945">
                  <a:moveTo>
                    <a:pt x="32131" y="1"/>
                  </a:moveTo>
                  <a:cubicBezTo>
                    <a:pt x="31954" y="1"/>
                    <a:pt x="31762" y="75"/>
                    <a:pt x="31614" y="208"/>
                  </a:cubicBezTo>
                  <a:cubicBezTo>
                    <a:pt x="31496" y="326"/>
                    <a:pt x="31436" y="474"/>
                    <a:pt x="31407" y="622"/>
                  </a:cubicBezTo>
                  <a:lnTo>
                    <a:pt x="27001" y="622"/>
                  </a:lnTo>
                  <a:lnTo>
                    <a:pt x="21796" y="5841"/>
                  </a:lnTo>
                  <a:lnTo>
                    <a:pt x="21796" y="11105"/>
                  </a:lnTo>
                  <a:lnTo>
                    <a:pt x="14196" y="18705"/>
                  </a:lnTo>
                  <a:lnTo>
                    <a:pt x="8961" y="18705"/>
                  </a:lnTo>
                  <a:lnTo>
                    <a:pt x="4304" y="23363"/>
                  </a:lnTo>
                  <a:cubicBezTo>
                    <a:pt x="4171" y="23259"/>
                    <a:pt x="4008" y="23215"/>
                    <a:pt x="3845" y="23215"/>
                  </a:cubicBezTo>
                  <a:cubicBezTo>
                    <a:pt x="3638" y="23230"/>
                    <a:pt x="3461" y="23304"/>
                    <a:pt x="3328" y="23452"/>
                  </a:cubicBezTo>
                  <a:cubicBezTo>
                    <a:pt x="3195" y="23600"/>
                    <a:pt x="3121" y="23792"/>
                    <a:pt x="3136" y="23984"/>
                  </a:cubicBezTo>
                  <a:cubicBezTo>
                    <a:pt x="3136" y="24176"/>
                    <a:pt x="3210" y="24339"/>
                    <a:pt x="3343" y="24472"/>
                  </a:cubicBezTo>
                  <a:cubicBezTo>
                    <a:pt x="3357" y="24487"/>
                    <a:pt x="3357" y="24487"/>
                    <a:pt x="3372" y="24502"/>
                  </a:cubicBezTo>
                  <a:cubicBezTo>
                    <a:pt x="3505" y="24635"/>
                    <a:pt x="3697" y="24694"/>
                    <a:pt x="3890" y="24694"/>
                  </a:cubicBezTo>
                  <a:cubicBezTo>
                    <a:pt x="3964" y="24694"/>
                    <a:pt x="4038" y="24664"/>
                    <a:pt x="4111" y="24649"/>
                  </a:cubicBezTo>
                  <a:lnTo>
                    <a:pt x="4111" y="24649"/>
                  </a:lnTo>
                  <a:lnTo>
                    <a:pt x="1125" y="27621"/>
                  </a:lnTo>
                  <a:cubicBezTo>
                    <a:pt x="1006" y="27547"/>
                    <a:pt x="859" y="27518"/>
                    <a:pt x="711" y="27518"/>
                  </a:cubicBezTo>
                  <a:cubicBezTo>
                    <a:pt x="518" y="27518"/>
                    <a:pt x="341" y="27607"/>
                    <a:pt x="208" y="27754"/>
                  </a:cubicBezTo>
                  <a:cubicBezTo>
                    <a:pt x="60" y="27902"/>
                    <a:pt x="1" y="28080"/>
                    <a:pt x="1" y="28287"/>
                  </a:cubicBezTo>
                  <a:cubicBezTo>
                    <a:pt x="16" y="28479"/>
                    <a:pt x="90" y="28642"/>
                    <a:pt x="223" y="28775"/>
                  </a:cubicBezTo>
                  <a:cubicBezTo>
                    <a:pt x="223" y="28790"/>
                    <a:pt x="237" y="28790"/>
                    <a:pt x="237" y="28804"/>
                  </a:cubicBezTo>
                  <a:cubicBezTo>
                    <a:pt x="385" y="28937"/>
                    <a:pt x="578" y="28997"/>
                    <a:pt x="770" y="28997"/>
                  </a:cubicBezTo>
                  <a:cubicBezTo>
                    <a:pt x="962" y="28982"/>
                    <a:pt x="1154" y="28908"/>
                    <a:pt x="1287" y="28760"/>
                  </a:cubicBezTo>
                  <a:cubicBezTo>
                    <a:pt x="1420" y="28612"/>
                    <a:pt x="1494" y="28420"/>
                    <a:pt x="1480" y="28228"/>
                  </a:cubicBezTo>
                  <a:cubicBezTo>
                    <a:pt x="1480" y="28050"/>
                    <a:pt x="1406" y="27902"/>
                    <a:pt x="1302" y="27769"/>
                  </a:cubicBezTo>
                  <a:lnTo>
                    <a:pt x="4259" y="24812"/>
                  </a:lnTo>
                  <a:cubicBezTo>
                    <a:pt x="4392" y="24945"/>
                    <a:pt x="4585" y="25004"/>
                    <a:pt x="4762" y="25004"/>
                  </a:cubicBezTo>
                  <a:cubicBezTo>
                    <a:pt x="4969" y="24989"/>
                    <a:pt x="5147" y="24901"/>
                    <a:pt x="5280" y="24768"/>
                  </a:cubicBezTo>
                  <a:cubicBezTo>
                    <a:pt x="5413" y="24620"/>
                    <a:pt x="5487" y="24428"/>
                    <a:pt x="5472" y="24235"/>
                  </a:cubicBezTo>
                  <a:cubicBezTo>
                    <a:pt x="5472" y="24206"/>
                    <a:pt x="5472" y="24176"/>
                    <a:pt x="5457" y="24132"/>
                  </a:cubicBezTo>
                  <a:lnTo>
                    <a:pt x="5457" y="24132"/>
                  </a:lnTo>
                  <a:cubicBezTo>
                    <a:pt x="5487" y="24191"/>
                    <a:pt x="5531" y="24235"/>
                    <a:pt x="5561" y="24265"/>
                  </a:cubicBezTo>
                  <a:cubicBezTo>
                    <a:pt x="5575" y="24280"/>
                    <a:pt x="5575" y="24280"/>
                    <a:pt x="5590" y="24295"/>
                  </a:cubicBezTo>
                  <a:cubicBezTo>
                    <a:pt x="5725" y="24416"/>
                    <a:pt x="5886" y="24489"/>
                    <a:pt x="6071" y="24489"/>
                  </a:cubicBezTo>
                  <a:cubicBezTo>
                    <a:pt x="6088" y="24489"/>
                    <a:pt x="6105" y="24488"/>
                    <a:pt x="6122" y="24487"/>
                  </a:cubicBezTo>
                  <a:cubicBezTo>
                    <a:pt x="6315" y="24472"/>
                    <a:pt x="6492" y="24398"/>
                    <a:pt x="6625" y="24250"/>
                  </a:cubicBezTo>
                  <a:cubicBezTo>
                    <a:pt x="6729" y="24147"/>
                    <a:pt x="6788" y="24028"/>
                    <a:pt x="6817" y="23895"/>
                  </a:cubicBezTo>
                  <a:lnTo>
                    <a:pt x="11712" y="23895"/>
                  </a:lnTo>
                  <a:lnTo>
                    <a:pt x="12436" y="23171"/>
                  </a:lnTo>
                  <a:lnTo>
                    <a:pt x="12436" y="21382"/>
                  </a:lnTo>
                  <a:cubicBezTo>
                    <a:pt x="12584" y="21352"/>
                    <a:pt x="12717" y="21278"/>
                    <a:pt x="12821" y="21160"/>
                  </a:cubicBezTo>
                  <a:cubicBezTo>
                    <a:pt x="12954" y="21027"/>
                    <a:pt x="13028" y="20835"/>
                    <a:pt x="13013" y="20642"/>
                  </a:cubicBezTo>
                  <a:cubicBezTo>
                    <a:pt x="12998" y="20435"/>
                    <a:pt x="12909" y="20258"/>
                    <a:pt x="12776" y="20125"/>
                  </a:cubicBezTo>
                  <a:cubicBezTo>
                    <a:pt x="12641" y="20003"/>
                    <a:pt x="12468" y="19931"/>
                    <a:pt x="12293" y="19931"/>
                  </a:cubicBezTo>
                  <a:cubicBezTo>
                    <a:pt x="12276" y="19931"/>
                    <a:pt x="12260" y="19931"/>
                    <a:pt x="12244" y="19933"/>
                  </a:cubicBezTo>
                  <a:cubicBezTo>
                    <a:pt x="12052" y="19933"/>
                    <a:pt x="11859" y="20021"/>
                    <a:pt x="11726" y="20169"/>
                  </a:cubicBezTo>
                  <a:cubicBezTo>
                    <a:pt x="11593" y="20302"/>
                    <a:pt x="11534" y="20494"/>
                    <a:pt x="11534" y="20687"/>
                  </a:cubicBezTo>
                  <a:cubicBezTo>
                    <a:pt x="11549" y="20879"/>
                    <a:pt x="11623" y="21056"/>
                    <a:pt x="11756" y="21189"/>
                  </a:cubicBezTo>
                  <a:cubicBezTo>
                    <a:pt x="11756" y="21189"/>
                    <a:pt x="11771" y="21204"/>
                    <a:pt x="11771" y="21204"/>
                  </a:cubicBezTo>
                  <a:cubicBezTo>
                    <a:pt x="11904" y="21322"/>
                    <a:pt x="12052" y="21382"/>
                    <a:pt x="12214" y="21396"/>
                  </a:cubicBezTo>
                  <a:lnTo>
                    <a:pt x="12214" y="23082"/>
                  </a:lnTo>
                  <a:lnTo>
                    <a:pt x="11623" y="23673"/>
                  </a:lnTo>
                  <a:lnTo>
                    <a:pt x="6817" y="23673"/>
                  </a:lnTo>
                  <a:cubicBezTo>
                    <a:pt x="6803" y="23496"/>
                    <a:pt x="6729" y="23333"/>
                    <a:pt x="6596" y="23200"/>
                  </a:cubicBezTo>
                  <a:cubicBezTo>
                    <a:pt x="6448" y="23067"/>
                    <a:pt x="6255" y="23008"/>
                    <a:pt x="6063" y="23008"/>
                  </a:cubicBezTo>
                  <a:cubicBezTo>
                    <a:pt x="5856" y="23023"/>
                    <a:pt x="5679" y="23097"/>
                    <a:pt x="5546" y="23245"/>
                  </a:cubicBezTo>
                  <a:cubicBezTo>
                    <a:pt x="5413" y="23393"/>
                    <a:pt x="5339" y="23585"/>
                    <a:pt x="5354" y="23777"/>
                  </a:cubicBezTo>
                  <a:cubicBezTo>
                    <a:pt x="5354" y="23807"/>
                    <a:pt x="5354" y="23836"/>
                    <a:pt x="5368" y="23866"/>
                  </a:cubicBezTo>
                  <a:cubicBezTo>
                    <a:pt x="5324" y="23821"/>
                    <a:pt x="5294" y="23762"/>
                    <a:pt x="5235" y="23718"/>
                  </a:cubicBezTo>
                  <a:cubicBezTo>
                    <a:pt x="5113" y="23596"/>
                    <a:pt x="4942" y="23524"/>
                    <a:pt x="4755" y="23524"/>
                  </a:cubicBezTo>
                  <a:cubicBezTo>
                    <a:pt x="4738" y="23524"/>
                    <a:pt x="4720" y="23524"/>
                    <a:pt x="4703" y="23526"/>
                  </a:cubicBezTo>
                  <a:cubicBezTo>
                    <a:pt x="4629" y="23526"/>
                    <a:pt x="4570" y="23540"/>
                    <a:pt x="4496" y="23570"/>
                  </a:cubicBezTo>
                  <a:cubicBezTo>
                    <a:pt x="4481" y="23555"/>
                    <a:pt x="4466" y="23526"/>
                    <a:pt x="4452" y="23511"/>
                  </a:cubicBezTo>
                  <a:lnTo>
                    <a:pt x="9050" y="18927"/>
                  </a:lnTo>
                  <a:lnTo>
                    <a:pt x="14284" y="18927"/>
                  </a:lnTo>
                  <a:lnTo>
                    <a:pt x="22018" y="11194"/>
                  </a:lnTo>
                  <a:lnTo>
                    <a:pt x="22018" y="5930"/>
                  </a:lnTo>
                  <a:lnTo>
                    <a:pt x="27104" y="844"/>
                  </a:lnTo>
                  <a:lnTo>
                    <a:pt x="31407" y="844"/>
                  </a:lnTo>
                  <a:cubicBezTo>
                    <a:pt x="31436" y="991"/>
                    <a:pt x="31496" y="1139"/>
                    <a:pt x="31614" y="1258"/>
                  </a:cubicBezTo>
                  <a:cubicBezTo>
                    <a:pt x="31762" y="1405"/>
                    <a:pt x="31950" y="1479"/>
                    <a:pt x="32139" y="1479"/>
                  </a:cubicBezTo>
                  <a:cubicBezTo>
                    <a:pt x="32327" y="1479"/>
                    <a:pt x="32516" y="1405"/>
                    <a:pt x="32664" y="1258"/>
                  </a:cubicBezTo>
                  <a:cubicBezTo>
                    <a:pt x="32945" y="977"/>
                    <a:pt x="32945" y="504"/>
                    <a:pt x="32664" y="208"/>
                  </a:cubicBezTo>
                  <a:cubicBezTo>
                    <a:pt x="32516" y="75"/>
                    <a:pt x="32324" y="1"/>
                    <a:pt x="32131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0"/>
            <p:cNvSpPr/>
            <p:nvPr/>
          </p:nvSpPr>
          <p:spPr>
            <a:xfrm rot="-2699900">
              <a:off x="8691037" y="1271668"/>
              <a:ext cx="329955" cy="321869"/>
            </a:xfrm>
            <a:custGeom>
              <a:rect b="b" l="l" r="r" t="t"/>
              <a:pathLst>
                <a:path extrusionOk="0" h="5294" w="5427">
                  <a:moveTo>
                    <a:pt x="4628" y="0"/>
                  </a:moveTo>
                  <a:cubicBezTo>
                    <a:pt x="4436" y="0"/>
                    <a:pt x="4244" y="74"/>
                    <a:pt x="4096" y="207"/>
                  </a:cubicBezTo>
                  <a:cubicBezTo>
                    <a:pt x="3830" y="474"/>
                    <a:pt x="3815" y="902"/>
                    <a:pt x="4037" y="1183"/>
                  </a:cubicBezTo>
                  <a:lnTo>
                    <a:pt x="1257" y="3963"/>
                  </a:lnTo>
                  <a:cubicBezTo>
                    <a:pt x="1123" y="3869"/>
                    <a:pt x="968" y="3821"/>
                    <a:pt x="813" y="3821"/>
                  </a:cubicBezTo>
                  <a:cubicBezTo>
                    <a:pt x="627" y="3821"/>
                    <a:pt x="441" y="3891"/>
                    <a:pt x="296" y="4037"/>
                  </a:cubicBezTo>
                  <a:cubicBezTo>
                    <a:pt x="0" y="4318"/>
                    <a:pt x="0" y="4791"/>
                    <a:pt x="296" y="5072"/>
                  </a:cubicBezTo>
                  <a:cubicBezTo>
                    <a:pt x="436" y="5220"/>
                    <a:pt x="625" y="5294"/>
                    <a:pt x="813" y="5294"/>
                  </a:cubicBezTo>
                  <a:cubicBezTo>
                    <a:pt x="1002" y="5294"/>
                    <a:pt x="1190" y="5220"/>
                    <a:pt x="1331" y="5072"/>
                  </a:cubicBezTo>
                  <a:cubicBezTo>
                    <a:pt x="1597" y="4821"/>
                    <a:pt x="1627" y="4421"/>
                    <a:pt x="1420" y="4126"/>
                  </a:cubicBezTo>
                  <a:lnTo>
                    <a:pt x="4199" y="1346"/>
                  </a:lnTo>
                  <a:cubicBezTo>
                    <a:pt x="4321" y="1429"/>
                    <a:pt x="4468" y="1471"/>
                    <a:pt x="4615" y="1471"/>
                  </a:cubicBezTo>
                  <a:cubicBezTo>
                    <a:pt x="4809" y="1471"/>
                    <a:pt x="5003" y="1400"/>
                    <a:pt x="5146" y="1257"/>
                  </a:cubicBezTo>
                  <a:cubicBezTo>
                    <a:pt x="5427" y="961"/>
                    <a:pt x="5427" y="503"/>
                    <a:pt x="5146" y="207"/>
                  </a:cubicBezTo>
                  <a:cubicBezTo>
                    <a:pt x="4998" y="74"/>
                    <a:pt x="4806" y="0"/>
                    <a:pt x="4628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10"/>
            <p:cNvSpPr/>
            <p:nvPr/>
          </p:nvSpPr>
          <p:spPr>
            <a:xfrm rot="-2699900">
              <a:off x="8542046" y="1282880"/>
              <a:ext cx="767767" cy="633828"/>
            </a:xfrm>
            <a:custGeom>
              <a:rect b="b" l="l" r="r" t="t"/>
              <a:pathLst>
                <a:path extrusionOk="0" h="10425" w="12628">
                  <a:moveTo>
                    <a:pt x="11815" y="1"/>
                  </a:moveTo>
                  <a:cubicBezTo>
                    <a:pt x="11622" y="1"/>
                    <a:pt x="11430" y="75"/>
                    <a:pt x="11297" y="208"/>
                  </a:cubicBezTo>
                  <a:cubicBezTo>
                    <a:pt x="11001" y="503"/>
                    <a:pt x="11001" y="977"/>
                    <a:pt x="11297" y="1257"/>
                  </a:cubicBezTo>
                  <a:cubicBezTo>
                    <a:pt x="11415" y="1376"/>
                    <a:pt x="11563" y="1450"/>
                    <a:pt x="11726" y="1464"/>
                  </a:cubicBezTo>
                  <a:lnTo>
                    <a:pt x="11726" y="3475"/>
                  </a:lnTo>
                  <a:lnTo>
                    <a:pt x="6891" y="8310"/>
                  </a:lnTo>
                  <a:lnTo>
                    <a:pt x="2056" y="8310"/>
                  </a:lnTo>
                  <a:lnTo>
                    <a:pt x="1272" y="9109"/>
                  </a:lnTo>
                  <a:cubicBezTo>
                    <a:pt x="1137" y="9001"/>
                    <a:pt x="978" y="8948"/>
                    <a:pt x="819" y="8948"/>
                  </a:cubicBezTo>
                  <a:cubicBezTo>
                    <a:pt x="630" y="8948"/>
                    <a:pt x="441" y="9023"/>
                    <a:pt x="296" y="9168"/>
                  </a:cubicBezTo>
                  <a:cubicBezTo>
                    <a:pt x="0" y="9449"/>
                    <a:pt x="0" y="9922"/>
                    <a:pt x="296" y="10203"/>
                  </a:cubicBezTo>
                  <a:cubicBezTo>
                    <a:pt x="437" y="10351"/>
                    <a:pt x="625" y="10425"/>
                    <a:pt x="814" y="10425"/>
                  </a:cubicBezTo>
                  <a:cubicBezTo>
                    <a:pt x="1002" y="10425"/>
                    <a:pt x="1191" y="10351"/>
                    <a:pt x="1331" y="10203"/>
                  </a:cubicBezTo>
                  <a:cubicBezTo>
                    <a:pt x="1597" y="9952"/>
                    <a:pt x="1627" y="9553"/>
                    <a:pt x="1420" y="9257"/>
                  </a:cubicBezTo>
                  <a:lnTo>
                    <a:pt x="2144" y="8532"/>
                  </a:lnTo>
                  <a:lnTo>
                    <a:pt x="6994" y="8532"/>
                  </a:lnTo>
                  <a:lnTo>
                    <a:pt x="11948" y="3579"/>
                  </a:lnTo>
                  <a:lnTo>
                    <a:pt x="11948" y="1464"/>
                  </a:lnTo>
                  <a:cubicBezTo>
                    <a:pt x="12096" y="1435"/>
                    <a:pt x="12229" y="1376"/>
                    <a:pt x="12332" y="1257"/>
                  </a:cubicBezTo>
                  <a:cubicBezTo>
                    <a:pt x="12628" y="977"/>
                    <a:pt x="12628" y="503"/>
                    <a:pt x="12332" y="208"/>
                  </a:cubicBezTo>
                  <a:cubicBezTo>
                    <a:pt x="12184" y="75"/>
                    <a:pt x="12007" y="1"/>
                    <a:pt x="1181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0"/>
            <p:cNvSpPr/>
            <p:nvPr/>
          </p:nvSpPr>
          <p:spPr>
            <a:xfrm rot="-2699900">
              <a:off x="7825434" y="1670662"/>
              <a:ext cx="2084791" cy="1807913"/>
            </a:xfrm>
            <a:custGeom>
              <a:rect b="b" l="l" r="r" t="t"/>
              <a:pathLst>
                <a:path extrusionOk="0" h="29736" w="34290">
                  <a:moveTo>
                    <a:pt x="33477" y="0"/>
                  </a:moveTo>
                  <a:cubicBezTo>
                    <a:pt x="33285" y="0"/>
                    <a:pt x="33107" y="59"/>
                    <a:pt x="32959" y="207"/>
                  </a:cubicBezTo>
                  <a:cubicBezTo>
                    <a:pt x="32708" y="458"/>
                    <a:pt x="32678" y="843"/>
                    <a:pt x="32856" y="1124"/>
                  </a:cubicBezTo>
                  <a:lnTo>
                    <a:pt x="28908" y="5072"/>
                  </a:lnTo>
                  <a:lnTo>
                    <a:pt x="24073" y="5072"/>
                  </a:lnTo>
                  <a:lnTo>
                    <a:pt x="21160" y="7999"/>
                  </a:lnTo>
                  <a:lnTo>
                    <a:pt x="21160" y="10779"/>
                  </a:lnTo>
                  <a:lnTo>
                    <a:pt x="18277" y="13722"/>
                  </a:lnTo>
                  <a:lnTo>
                    <a:pt x="13471" y="18542"/>
                  </a:lnTo>
                  <a:lnTo>
                    <a:pt x="13471" y="23865"/>
                  </a:lnTo>
                  <a:lnTo>
                    <a:pt x="11046" y="26290"/>
                  </a:lnTo>
                  <a:lnTo>
                    <a:pt x="3298" y="26290"/>
                  </a:lnTo>
                  <a:lnTo>
                    <a:pt x="1184" y="28404"/>
                  </a:lnTo>
                  <a:cubicBezTo>
                    <a:pt x="1064" y="28311"/>
                    <a:pt x="921" y="28254"/>
                    <a:pt x="775" y="28254"/>
                  </a:cubicBezTo>
                  <a:cubicBezTo>
                    <a:pt x="759" y="28254"/>
                    <a:pt x="742" y="28255"/>
                    <a:pt x="725" y="28257"/>
                  </a:cubicBezTo>
                  <a:cubicBezTo>
                    <a:pt x="518" y="28257"/>
                    <a:pt x="341" y="28345"/>
                    <a:pt x="208" y="28493"/>
                  </a:cubicBezTo>
                  <a:cubicBezTo>
                    <a:pt x="75" y="28641"/>
                    <a:pt x="1" y="28818"/>
                    <a:pt x="16" y="29025"/>
                  </a:cubicBezTo>
                  <a:cubicBezTo>
                    <a:pt x="16" y="29203"/>
                    <a:pt x="90" y="29380"/>
                    <a:pt x="223" y="29513"/>
                  </a:cubicBezTo>
                  <a:cubicBezTo>
                    <a:pt x="237" y="29513"/>
                    <a:pt x="237" y="29528"/>
                    <a:pt x="252" y="29528"/>
                  </a:cubicBezTo>
                  <a:cubicBezTo>
                    <a:pt x="385" y="29661"/>
                    <a:pt x="577" y="29735"/>
                    <a:pt x="770" y="29735"/>
                  </a:cubicBezTo>
                  <a:cubicBezTo>
                    <a:pt x="977" y="29720"/>
                    <a:pt x="1154" y="29632"/>
                    <a:pt x="1287" y="29499"/>
                  </a:cubicBezTo>
                  <a:cubicBezTo>
                    <a:pt x="1420" y="29351"/>
                    <a:pt x="1494" y="29158"/>
                    <a:pt x="1479" y="28966"/>
                  </a:cubicBezTo>
                  <a:cubicBezTo>
                    <a:pt x="1479" y="28818"/>
                    <a:pt x="1435" y="28671"/>
                    <a:pt x="1346" y="28552"/>
                  </a:cubicBezTo>
                  <a:lnTo>
                    <a:pt x="3387" y="26512"/>
                  </a:lnTo>
                  <a:lnTo>
                    <a:pt x="11135" y="26512"/>
                  </a:lnTo>
                  <a:lnTo>
                    <a:pt x="13678" y="23954"/>
                  </a:lnTo>
                  <a:lnTo>
                    <a:pt x="13678" y="18631"/>
                  </a:lnTo>
                  <a:lnTo>
                    <a:pt x="18424" y="13884"/>
                  </a:lnTo>
                  <a:lnTo>
                    <a:pt x="21352" y="10912"/>
                  </a:lnTo>
                  <a:lnTo>
                    <a:pt x="21382" y="10883"/>
                  </a:lnTo>
                  <a:lnTo>
                    <a:pt x="21382" y="8088"/>
                  </a:lnTo>
                  <a:lnTo>
                    <a:pt x="24161" y="5294"/>
                  </a:lnTo>
                  <a:lnTo>
                    <a:pt x="28997" y="5294"/>
                  </a:lnTo>
                  <a:lnTo>
                    <a:pt x="33004" y="1301"/>
                  </a:lnTo>
                  <a:cubicBezTo>
                    <a:pt x="33143" y="1413"/>
                    <a:pt x="33311" y="1468"/>
                    <a:pt x="33479" y="1468"/>
                  </a:cubicBezTo>
                  <a:cubicBezTo>
                    <a:pt x="33667" y="1468"/>
                    <a:pt x="33853" y="1398"/>
                    <a:pt x="33994" y="1257"/>
                  </a:cubicBezTo>
                  <a:cubicBezTo>
                    <a:pt x="34290" y="961"/>
                    <a:pt x="34290" y="503"/>
                    <a:pt x="33994" y="207"/>
                  </a:cubicBezTo>
                  <a:cubicBezTo>
                    <a:pt x="33861" y="59"/>
                    <a:pt x="33669" y="0"/>
                    <a:pt x="33477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" name="Google Shape;156;p10"/>
          <p:cNvGrpSpPr/>
          <p:nvPr/>
        </p:nvGrpSpPr>
        <p:grpSpPr>
          <a:xfrm>
            <a:off x="-1188863" y="136722"/>
            <a:ext cx="2962868" cy="2926137"/>
            <a:chOff x="-1188863" y="136722"/>
            <a:chExt cx="2962868" cy="2926137"/>
          </a:xfrm>
        </p:grpSpPr>
        <p:sp>
          <p:nvSpPr>
            <p:cNvPr id="157" name="Google Shape;157;p10"/>
            <p:cNvSpPr/>
            <p:nvPr/>
          </p:nvSpPr>
          <p:spPr>
            <a:xfrm rot="-2700000">
              <a:off x="-526352" y="436826"/>
              <a:ext cx="1771930" cy="2228576"/>
            </a:xfrm>
            <a:custGeom>
              <a:rect b="b" l="l" r="r" t="t"/>
              <a:pathLst>
                <a:path extrusionOk="0" h="36656" w="29145">
                  <a:moveTo>
                    <a:pt x="28390" y="1"/>
                  </a:moveTo>
                  <a:cubicBezTo>
                    <a:pt x="28006" y="1"/>
                    <a:pt x="27666" y="311"/>
                    <a:pt x="27651" y="711"/>
                  </a:cubicBezTo>
                  <a:cubicBezTo>
                    <a:pt x="27651" y="873"/>
                    <a:pt x="27695" y="1021"/>
                    <a:pt x="27784" y="1139"/>
                  </a:cubicBezTo>
                  <a:lnTo>
                    <a:pt x="26128" y="2810"/>
                  </a:lnTo>
                  <a:lnTo>
                    <a:pt x="26128" y="2855"/>
                  </a:lnTo>
                  <a:lnTo>
                    <a:pt x="26128" y="10721"/>
                  </a:lnTo>
                  <a:lnTo>
                    <a:pt x="21248" y="15600"/>
                  </a:lnTo>
                  <a:lnTo>
                    <a:pt x="15630" y="15600"/>
                  </a:lnTo>
                  <a:lnTo>
                    <a:pt x="7719" y="23511"/>
                  </a:lnTo>
                  <a:lnTo>
                    <a:pt x="7719" y="28908"/>
                  </a:lnTo>
                  <a:lnTo>
                    <a:pt x="1287" y="35355"/>
                  </a:lnTo>
                  <a:cubicBezTo>
                    <a:pt x="1145" y="35234"/>
                    <a:pt x="973" y="35175"/>
                    <a:pt x="802" y="35175"/>
                  </a:cubicBezTo>
                  <a:cubicBezTo>
                    <a:pt x="615" y="35175"/>
                    <a:pt x="428" y="35246"/>
                    <a:pt x="281" y="35384"/>
                  </a:cubicBezTo>
                  <a:cubicBezTo>
                    <a:pt x="1" y="35680"/>
                    <a:pt x="1" y="36153"/>
                    <a:pt x="281" y="36434"/>
                  </a:cubicBezTo>
                  <a:cubicBezTo>
                    <a:pt x="429" y="36582"/>
                    <a:pt x="618" y="36656"/>
                    <a:pt x="806" y="36656"/>
                  </a:cubicBezTo>
                  <a:cubicBezTo>
                    <a:pt x="995" y="36656"/>
                    <a:pt x="1183" y="36582"/>
                    <a:pt x="1331" y="36434"/>
                  </a:cubicBezTo>
                  <a:cubicBezTo>
                    <a:pt x="1583" y="36183"/>
                    <a:pt x="1612" y="35798"/>
                    <a:pt x="1435" y="35517"/>
                  </a:cubicBezTo>
                  <a:lnTo>
                    <a:pt x="7941" y="29011"/>
                  </a:lnTo>
                  <a:lnTo>
                    <a:pt x="7941" y="23614"/>
                  </a:lnTo>
                  <a:lnTo>
                    <a:pt x="15718" y="15822"/>
                  </a:lnTo>
                  <a:lnTo>
                    <a:pt x="21337" y="15822"/>
                  </a:lnTo>
                  <a:lnTo>
                    <a:pt x="26350" y="10824"/>
                  </a:lnTo>
                  <a:lnTo>
                    <a:pt x="26350" y="10765"/>
                  </a:lnTo>
                  <a:lnTo>
                    <a:pt x="26350" y="2899"/>
                  </a:lnTo>
                  <a:lnTo>
                    <a:pt x="27932" y="1302"/>
                  </a:lnTo>
                  <a:cubicBezTo>
                    <a:pt x="28050" y="1406"/>
                    <a:pt x="28198" y="1465"/>
                    <a:pt x="28360" y="1480"/>
                  </a:cubicBezTo>
                  <a:cubicBezTo>
                    <a:pt x="28370" y="1480"/>
                    <a:pt x="28379" y="1480"/>
                    <a:pt x="28388" y="1480"/>
                  </a:cubicBezTo>
                  <a:cubicBezTo>
                    <a:pt x="28789" y="1480"/>
                    <a:pt x="29115" y="1160"/>
                    <a:pt x="29129" y="770"/>
                  </a:cubicBezTo>
                  <a:cubicBezTo>
                    <a:pt x="29144" y="548"/>
                    <a:pt x="29055" y="356"/>
                    <a:pt x="28922" y="208"/>
                  </a:cubicBezTo>
                  <a:cubicBezTo>
                    <a:pt x="28789" y="90"/>
                    <a:pt x="28612" y="1"/>
                    <a:pt x="2842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0"/>
            <p:cNvSpPr/>
            <p:nvPr/>
          </p:nvSpPr>
          <p:spPr>
            <a:xfrm rot="-2700000">
              <a:off x="58096" y="1532941"/>
              <a:ext cx="1060848" cy="1204876"/>
            </a:xfrm>
            <a:custGeom>
              <a:rect b="b" l="l" r="r" t="t"/>
              <a:pathLst>
                <a:path extrusionOk="0" h="19818" w="17449">
                  <a:moveTo>
                    <a:pt x="16635" y="0"/>
                  </a:moveTo>
                  <a:cubicBezTo>
                    <a:pt x="16443" y="0"/>
                    <a:pt x="16251" y="74"/>
                    <a:pt x="16118" y="222"/>
                  </a:cubicBezTo>
                  <a:cubicBezTo>
                    <a:pt x="16014" y="311"/>
                    <a:pt x="15955" y="429"/>
                    <a:pt x="15925" y="548"/>
                  </a:cubicBezTo>
                  <a:lnTo>
                    <a:pt x="14003" y="548"/>
                  </a:lnTo>
                  <a:lnTo>
                    <a:pt x="8799" y="5767"/>
                  </a:lnTo>
                  <a:lnTo>
                    <a:pt x="8799" y="10972"/>
                  </a:lnTo>
                  <a:lnTo>
                    <a:pt x="1258" y="18513"/>
                  </a:lnTo>
                  <a:cubicBezTo>
                    <a:pt x="1125" y="18401"/>
                    <a:pt x="960" y="18346"/>
                    <a:pt x="795" y="18346"/>
                  </a:cubicBezTo>
                  <a:cubicBezTo>
                    <a:pt x="609" y="18346"/>
                    <a:pt x="423" y="18416"/>
                    <a:pt x="282" y="18557"/>
                  </a:cubicBezTo>
                  <a:cubicBezTo>
                    <a:pt x="1" y="18853"/>
                    <a:pt x="1" y="19311"/>
                    <a:pt x="282" y="19607"/>
                  </a:cubicBezTo>
                  <a:cubicBezTo>
                    <a:pt x="430" y="19747"/>
                    <a:pt x="618" y="19818"/>
                    <a:pt x="807" y="19818"/>
                  </a:cubicBezTo>
                  <a:cubicBezTo>
                    <a:pt x="995" y="19818"/>
                    <a:pt x="1184" y="19747"/>
                    <a:pt x="1331" y="19607"/>
                  </a:cubicBezTo>
                  <a:cubicBezTo>
                    <a:pt x="1583" y="19356"/>
                    <a:pt x="1612" y="18956"/>
                    <a:pt x="1420" y="18661"/>
                  </a:cubicBezTo>
                  <a:lnTo>
                    <a:pt x="9020" y="11061"/>
                  </a:lnTo>
                  <a:lnTo>
                    <a:pt x="9020" y="5856"/>
                  </a:lnTo>
                  <a:lnTo>
                    <a:pt x="14092" y="769"/>
                  </a:lnTo>
                  <a:lnTo>
                    <a:pt x="15896" y="769"/>
                  </a:lnTo>
                  <a:cubicBezTo>
                    <a:pt x="15911" y="947"/>
                    <a:pt x="15970" y="1124"/>
                    <a:pt x="16118" y="1257"/>
                  </a:cubicBezTo>
                  <a:cubicBezTo>
                    <a:pt x="16258" y="1405"/>
                    <a:pt x="16447" y="1479"/>
                    <a:pt x="16635" y="1479"/>
                  </a:cubicBezTo>
                  <a:cubicBezTo>
                    <a:pt x="16824" y="1479"/>
                    <a:pt x="17012" y="1405"/>
                    <a:pt x="17153" y="1257"/>
                  </a:cubicBezTo>
                  <a:cubicBezTo>
                    <a:pt x="17448" y="976"/>
                    <a:pt x="17448" y="503"/>
                    <a:pt x="17153" y="222"/>
                  </a:cubicBezTo>
                  <a:cubicBezTo>
                    <a:pt x="17005" y="74"/>
                    <a:pt x="16827" y="0"/>
                    <a:pt x="1663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0"/>
            <p:cNvSpPr/>
            <p:nvPr/>
          </p:nvSpPr>
          <p:spPr>
            <a:xfrm rot="-2700000">
              <a:off x="-73029" y="2188562"/>
              <a:ext cx="642868" cy="758018"/>
            </a:xfrm>
            <a:custGeom>
              <a:rect b="b" l="l" r="r" t="t"/>
              <a:pathLst>
                <a:path extrusionOk="0" h="12468" w="10574">
                  <a:moveTo>
                    <a:pt x="9760" y="1"/>
                  </a:moveTo>
                  <a:cubicBezTo>
                    <a:pt x="9568" y="1"/>
                    <a:pt x="9375" y="60"/>
                    <a:pt x="9242" y="208"/>
                  </a:cubicBezTo>
                  <a:cubicBezTo>
                    <a:pt x="8976" y="474"/>
                    <a:pt x="8947" y="888"/>
                    <a:pt x="9183" y="1184"/>
                  </a:cubicBezTo>
                  <a:lnTo>
                    <a:pt x="8385" y="1982"/>
                  </a:lnTo>
                  <a:lnTo>
                    <a:pt x="8385" y="6817"/>
                  </a:lnTo>
                  <a:lnTo>
                    <a:pt x="3550" y="11638"/>
                  </a:lnTo>
                  <a:lnTo>
                    <a:pt x="1539" y="11638"/>
                  </a:lnTo>
                  <a:cubicBezTo>
                    <a:pt x="1524" y="11490"/>
                    <a:pt x="1450" y="11327"/>
                    <a:pt x="1332" y="11209"/>
                  </a:cubicBezTo>
                  <a:cubicBezTo>
                    <a:pt x="1191" y="11061"/>
                    <a:pt x="1003" y="10987"/>
                    <a:pt x="812" y="10987"/>
                  </a:cubicBezTo>
                  <a:cubicBezTo>
                    <a:pt x="622" y="10987"/>
                    <a:pt x="430" y="11061"/>
                    <a:pt x="282" y="11209"/>
                  </a:cubicBezTo>
                  <a:cubicBezTo>
                    <a:pt x="1" y="11490"/>
                    <a:pt x="1" y="11963"/>
                    <a:pt x="282" y="12259"/>
                  </a:cubicBezTo>
                  <a:cubicBezTo>
                    <a:pt x="428" y="12397"/>
                    <a:pt x="617" y="12467"/>
                    <a:pt x="805" y="12467"/>
                  </a:cubicBezTo>
                  <a:cubicBezTo>
                    <a:pt x="998" y="12467"/>
                    <a:pt x="1189" y="12394"/>
                    <a:pt x="1332" y="12244"/>
                  </a:cubicBezTo>
                  <a:cubicBezTo>
                    <a:pt x="1435" y="12140"/>
                    <a:pt x="1509" y="12007"/>
                    <a:pt x="1539" y="11859"/>
                  </a:cubicBezTo>
                  <a:lnTo>
                    <a:pt x="3653" y="11859"/>
                  </a:lnTo>
                  <a:lnTo>
                    <a:pt x="8606" y="6906"/>
                  </a:lnTo>
                  <a:lnTo>
                    <a:pt x="8606" y="2071"/>
                  </a:lnTo>
                  <a:lnTo>
                    <a:pt x="9331" y="1332"/>
                  </a:lnTo>
                  <a:cubicBezTo>
                    <a:pt x="9462" y="1423"/>
                    <a:pt x="9614" y="1469"/>
                    <a:pt x="9764" y="1469"/>
                  </a:cubicBezTo>
                  <a:cubicBezTo>
                    <a:pt x="9952" y="1469"/>
                    <a:pt x="10137" y="1397"/>
                    <a:pt x="10277" y="1258"/>
                  </a:cubicBezTo>
                  <a:cubicBezTo>
                    <a:pt x="10573" y="962"/>
                    <a:pt x="10573" y="504"/>
                    <a:pt x="10277" y="208"/>
                  </a:cubicBezTo>
                  <a:cubicBezTo>
                    <a:pt x="10129" y="60"/>
                    <a:pt x="9952" y="1"/>
                    <a:pt x="9760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0"/>
            <p:cNvSpPr/>
            <p:nvPr/>
          </p:nvSpPr>
          <p:spPr>
            <a:xfrm rot="-2700000">
              <a:off x="13007" y="2573774"/>
              <a:ext cx="330857" cy="321920"/>
            </a:xfrm>
            <a:custGeom>
              <a:rect b="b" l="l" r="r" t="t"/>
              <a:pathLst>
                <a:path extrusionOk="0" h="5295" w="5442">
                  <a:moveTo>
                    <a:pt x="4629" y="1"/>
                  </a:moveTo>
                  <a:cubicBezTo>
                    <a:pt x="4437" y="1"/>
                    <a:pt x="4244" y="75"/>
                    <a:pt x="4111" y="222"/>
                  </a:cubicBezTo>
                  <a:cubicBezTo>
                    <a:pt x="3845" y="489"/>
                    <a:pt x="3830" y="903"/>
                    <a:pt x="4037" y="1183"/>
                  </a:cubicBezTo>
                  <a:lnTo>
                    <a:pt x="1258" y="3978"/>
                  </a:lnTo>
                  <a:cubicBezTo>
                    <a:pt x="1123" y="3870"/>
                    <a:pt x="963" y="3818"/>
                    <a:pt x="804" y="3818"/>
                  </a:cubicBezTo>
                  <a:cubicBezTo>
                    <a:pt x="615" y="3818"/>
                    <a:pt x="426" y="3892"/>
                    <a:pt x="282" y="4037"/>
                  </a:cubicBezTo>
                  <a:cubicBezTo>
                    <a:pt x="1" y="4318"/>
                    <a:pt x="1" y="4791"/>
                    <a:pt x="282" y="5072"/>
                  </a:cubicBezTo>
                  <a:cubicBezTo>
                    <a:pt x="429" y="5220"/>
                    <a:pt x="618" y="5294"/>
                    <a:pt x="807" y="5294"/>
                  </a:cubicBezTo>
                  <a:cubicBezTo>
                    <a:pt x="995" y="5294"/>
                    <a:pt x="1184" y="5220"/>
                    <a:pt x="1331" y="5072"/>
                  </a:cubicBezTo>
                  <a:cubicBezTo>
                    <a:pt x="1583" y="4821"/>
                    <a:pt x="1612" y="4422"/>
                    <a:pt x="1405" y="4126"/>
                  </a:cubicBezTo>
                  <a:lnTo>
                    <a:pt x="4200" y="1346"/>
                  </a:lnTo>
                  <a:cubicBezTo>
                    <a:pt x="4325" y="1438"/>
                    <a:pt x="4475" y="1483"/>
                    <a:pt x="4627" y="1483"/>
                  </a:cubicBezTo>
                  <a:cubicBezTo>
                    <a:pt x="4816" y="1483"/>
                    <a:pt x="5006" y="1412"/>
                    <a:pt x="5146" y="1272"/>
                  </a:cubicBezTo>
                  <a:cubicBezTo>
                    <a:pt x="5442" y="976"/>
                    <a:pt x="5442" y="518"/>
                    <a:pt x="5146" y="222"/>
                  </a:cubicBezTo>
                  <a:cubicBezTo>
                    <a:pt x="5013" y="75"/>
                    <a:pt x="4821" y="1"/>
                    <a:pt x="462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/>
            <p:nvPr/>
          </p:nvSpPr>
          <p:spPr>
            <a:xfrm rot="-2700000">
              <a:off x="-719040" y="553074"/>
              <a:ext cx="1812360" cy="2079563"/>
            </a:xfrm>
            <a:custGeom>
              <a:rect b="b" l="l" r="r" t="t"/>
              <a:pathLst>
                <a:path extrusionOk="0" h="34205" w="29810">
                  <a:moveTo>
                    <a:pt x="29070" y="0"/>
                  </a:moveTo>
                  <a:cubicBezTo>
                    <a:pt x="28878" y="0"/>
                    <a:pt x="28700" y="74"/>
                    <a:pt x="28567" y="192"/>
                  </a:cubicBezTo>
                  <a:cubicBezTo>
                    <a:pt x="28419" y="325"/>
                    <a:pt x="28331" y="518"/>
                    <a:pt x="28331" y="710"/>
                  </a:cubicBezTo>
                  <a:cubicBezTo>
                    <a:pt x="28316" y="873"/>
                    <a:pt x="28375" y="1035"/>
                    <a:pt x="28479" y="1168"/>
                  </a:cubicBezTo>
                  <a:lnTo>
                    <a:pt x="26364" y="3283"/>
                  </a:lnTo>
                  <a:lnTo>
                    <a:pt x="26364" y="3327"/>
                  </a:lnTo>
                  <a:lnTo>
                    <a:pt x="26364" y="11031"/>
                  </a:lnTo>
                  <a:lnTo>
                    <a:pt x="23939" y="13456"/>
                  </a:lnTo>
                  <a:lnTo>
                    <a:pt x="18616" y="13456"/>
                  </a:lnTo>
                  <a:lnTo>
                    <a:pt x="13796" y="18261"/>
                  </a:lnTo>
                  <a:lnTo>
                    <a:pt x="10853" y="21144"/>
                  </a:lnTo>
                  <a:lnTo>
                    <a:pt x="8074" y="21144"/>
                  </a:lnTo>
                  <a:lnTo>
                    <a:pt x="5146" y="24057"/>
                  </a:lnTo>
                  <a:lnTo>
                    <a:pt x="5146" y="28892"/>
                  </a:lnTo>
                  <a:lnTo>
                    <a:pt x="1198" y="32840"/>
                  </a:lnTo>
                  <a:cubicBezTo>
                    <a:pt x="1079" y="32765"/>
                    <a:pt x="942" y="32727"/>
                    <a:pt x="805" y="32727"/>
                  </a:cubicBezTo>
                  <a:cubicBezTo>
                    <a:pt x="616" y="32727"/>
                    <a:pt x="427" y="32799"/>
                    <a:pt x="281" y="32944"/>
                  </a:cubicBezTo>
                  <a:cubicBezTo>
                    <a:pt x="0" y="33240"/>
                    <a:pt x="0" y="33698"/>
                    <a:pt x="281" y="33994"/>
                  </a:cubicBezTo>
                  <a:cubicBezTo>
                    <a:pt x="429" y="34134"/>
                    <a:pt x="618" y="34204"/>
                    <a:pt x="806" y="34204"/>
                  </a:cubicBezTo>
                  <a:cubicBezTo>
                    <a:pt x="995" y="34204"/>
                    <a:pt x="1183" y="34134"/>
                    <a:pt x="1331" y="33994"/>
                  </a:cubicBezTo>
                  <a:cubicBezTo>
                    <a:pt x="1597" y="33713"/>
                    <a:pt x="1612" y="33284"/>
                    <a:pt x="1361" y="32988"/>
                  </a:cubicBezTo>
                  <a:lnTo>
                    <a:pt x="5368" y="28996"/>
                  </a:lnTo>
                  <a:lnTo>
                    <a:pt x="5368" y="24146"/>
                  </a:lnTo>
                  <a:lnTo>
                    <a:pt x="8162" y="21366"/>
                  </a:lnTo>
                  <a:lnTo>
                    <a:pt x="10942" y="21366"/>
                  </a:lnTo>
                  <a:lnTo>
                    <a:pt x="10987" y="21337"/>
                  </a:lnTo>
                  <a:lnTo>
                    <a:pt x="13959" y="18424"/>
                  </a:lnTo>
                  <a:lnTo>
                    <a:pt x="18705" y="13677"/>
                  </a:lnTo>
                  <a:lnTo>
                    <a:pt x="24028" y="13677"/>
                  </a:lnTo>
                  <a:lnTo>
                    <a:pt x="26586" y="11134"/>
                  </a:lnTo>
                  <a:lnTo>
                    <a:pt x="26586" y="11075"/>
                  </a:lnTo>
                  <a:lnTo>
                    <a:pt x="26586" y="3371"/>
                  </a:lnTo>
                  <a:lnTo>
                    <a:pt x="28626" y="1331"/>
                  </a:lnTo>
                  <a:cubicBezTo>
                    <a:pt x="28745" y="1420"/>
                    <a:pt x="28893" y="1464"/>
                    <a:pt x="29040" y="1479"/>
                  </a:cubicBezTo>
                  <a:cubicBezTo>
                    <a:pt x="29233" y="1479"/>
                    <a:pt x="29425" y="1420"/>
                    <a:pt x="29573" y="1287"/>
                  </a:cubicBezTo>
                  <a:cubicBezTo>
                    <a:pt x="29706" y="1139"/>
                    <a:pt x="29795" y="961"/>
                    <a:pt x="29809" y="769"/>
                  </a:cubicBezTo>
                  <a:cubicBezTo>
                    <a:pt x="29809" y="562"/>
                    <a:pt x="29735" y="385"/>
                    <a:pt x="29602" y="237"/>
                  </a:cubicBezTo>
                  <a:cubicBezTo>
                    <a:pt x="29602" y="222"/>
                    <a:pt x="29588" y="222"/>
                    <a:pt x="29588" y="207"/>
                  </a:cubicBezTo>
                  <a:cubicBezTo>
                    <a:pt x="29454" y="89"/>
                    <a:pt x="29277" y="0"/>
                    <a:pt x="2910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" name="Google Shape;162;p10"/>
          <p:cNvSpPr/>
          <p:nvPr/>
        </p:nvSpPr>
        <p:spPr>
          <a:xfrm>
            <a:off x="-1097075" y="150675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7940975" y="535000"/>
            <a:ext cx="2260800" cy="2260800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lata"/>
              <a:buNone/>
              <a:defRPr b="1" i="0" sz="27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ata"/>
              <a:buNone/>
              <a:defRPr b="1" i="0" sz="3000" u="none" cap="none" strike="noStrike">
                <a:solidFill>
                  <a:schemeClr val="dk1"/>
                </a:solidFill>
                <a:latin typeface="Alata"/>
                <a:ea typeface="Alata"/>
                <a:cs typeface="Alata"/>
                <a:sym typeface="Alat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●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○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bert Sans"/>
              <a:buChar char="■"/>
              <a:defRPr b="0" i="0" sz="1200" u="none" cap="none" strike="noStrik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5"/>
          <p:cNvSpPr/>
          <p:nvPr/>
        </p:nvSpPr>
        <p:spPr>
          <a:xfrm rot="-1168698">
            <a:off x="7406920" y="4100048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5"/>
          <p:cNvSpPr/>
          <p:nvPr/>
        </p:nvSpPr>
        <p:spPr>
          <a:xfrm rot="-1168698">
            <a:off x="-680355" y="-261827"/>
            <a:ext cx="2417456" cy="15936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5"/>
          <p:cNvSpPr txBox="1"/>
          <p:nvPr/>
        </p:nvSpPr>
        <p:spPr>
          <a:xfrm>
            <a:off x="3339900" y="1191450"/>
            <a:ext cx="246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EasyInventory</a:t>
            </a:r>
            <a:endParaRPr b="1" sz="24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8" name="Google Shape;338;p25"/>
          <p:cNvSpPr txBox="1"/>
          <p:nvPr/>
        </p:nvSpPr>
        <p:spPr>
          <a:xfrm>
            <a:off x="2996850" y="1669350"/>
            <a:ext cx="315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Manage your inventory seamlessly</a:t>
            </a:r>
            <a:endParaRPr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39" name="Google Shape;339;p25"/>
          <p:cNvSpPr txBox="1"/>
          <p:nvPr/>
        </p:nvSpPr>
        <p:spPr>
          <a:xfrm>
            <a:off x="3736350" y="2439550"/>
            <a:ext cx="1731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Md. Sakibul Islam</a:t>
            </a:r>
            <a:endParaRPr b="1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0" name="Google Shape;340;p25"/>
          <p:cNvSpPr txBox="1"/>
          <p:nvPr/>
        </p:nvSpPr>
        <p:spPr>
          <a:xfrm>
            <a:off x="4025250" y="2763550"/>
            <a:ext cx="109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31/12/2024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6"/>
          <p:cNvSpPr/>
          <p:nvPr/>
        </p:nvSpPr>
        <p:spPr>
          <a:xfrm rot="-1168698">
            <a:off x="7406865" y="4100065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6"/>
          <p:cNvSpPr/>
          <p:nvPr/>
        </p:nvSpPr>
        <p:spPr>
          <a:xfrm rot="-1168698">
            <a:off x="-680410" y="-261810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26"/>
          <p:cNvSpPr txBox="1"/>
          <p:nvPr/>
        </p:nvSpPr>
        <p:spPr>
          <a:xfrm>
            <a:off x="1261575" y="769125"/>
            <a:ext cx="2127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Overview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48" name="Google Shape;348;p26"/>
          <p:cNvSpPr txBox="1"/>
          <p:nvPr/>
        </p:nvSpPr>
        <p:spPr>
          <a:xfrm>
            <a:off x="1261575" y="1254013"/>
            <a:ext cx="6922200" cy="2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What it is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A C-based inventory management system to add, update, delete, and manage products.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Why it’s useful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Simplifies stock management and ensures data persistence.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Key Features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Insert, view, update, delete products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Search by category or price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Sell products and manage stock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File-based persistence for saving records</a:t>
            </a:r>
            <a:endParaRPr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7"/>
          <p:cNvSpPr/>
          <p:nvPr/>
        </p:nvSpPr>
        <p:spPr>
          <a:xfrm rot="-1168698">
            <a:off x="7406865" y="4100065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p27"/>
          <p:cNvSpPr/>
          <p:nvPr/>
        </p:nvSpPr>
        <p:spPr>
          <a:xfrm rot="-1168698">
            <a:off x="-680410" y="-261810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261575" y="769125"/>
            <a:ext cx="25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Technical Details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1261575" y="1254013"/>
            <a:ext cx="6922200" cy="22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Language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C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Data Storage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Text file (products.txt)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Features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Struct-based product management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File I/O for persistence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Validation for user inputs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Dynamic ID generation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Support for 100 products</a:t>
            </a:r>
            <a:endParaRPr b="1" sz="13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8"/>
          <p:cNvSpPr/>
          <p:nvPr/>
        </p:nvSpPr>
        <p:spPr>
          <a:xfrm rot="-1168698">
            <a:off x="7406865" y="4100065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8"/>
          <p:cNvSpPr/>
          <p:nvPr/>
        </p:nvSpPr>
        <p:spPr>
          <a:xfrm rot="-1168698">
            <a:off x="-680410" y="-261810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8"/>
          <p:cNvSpPr txBox="1"/>
          <p:nvPr/>
        </p:nvSpPr>
        <p:spPr>
          <a:xfrm>
            <a:off x="1261575" y="769125"/>
            <a:ext cx="294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Features Breakdown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64" name="Google Shape;364;p28"/>
          <p:cNvSpPr txBox="1"/>
          <p:nvPr/>
        </p:nvSpPr>
        <p:spPr>
          <a:xfrm>
            <a:off x="1261575" y="1254013"/>
            <a:ext cx="69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Insert Product</a:t>
            </a: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Add new items with details like name, brand, category, price, and quantity.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65" name="Google Shape;3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3050" y="1608025"/>
            <a:ext cx="3638251" cy="298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9"/>
          <p:cNvSpPr/>
          <p:nvPr/>
        </p:nvSpPr>
        <p:spPr>
          <a:xfrm rot="-1168698">
            <a:off x="7406865" y="4100065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9"/>
          <p:cNvSpPr/>
          <p:nvPr/>
        </p:nvSpPr>
        <p:spPr>
          <a:xfrm rot="-1168698">
            <a:off x="-680410" y="-261810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29"/>
          <p:cNvSpPr txBox="1"/>
          <p:nvPr/>
        </p:nvSpPr>
        <p:spPr>
          <a:xfrm>
            <a:off x="1261575" y="415813"/>
            <a:ext cx="6922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View Products</a:t>
            </a: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Display all stored products in a formatted view.</a:t>
            </a:r>
            <a:endParaRPr b="1"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73" name="Google Shape;37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2849" y="769823"/>
            <a:ext cx="5713450" cy="1875075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9"/>
          <p:cNvSpPr txBox="1"/>
          <p:nvPr/>
        </p:nvSpPr>
        <p:spPr>
          <a:xfrm>
            <a:off x="1301450" y="2823575"/>
            <a:ext cx="6922200" cy="13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Update/Delete</a:t>
            </a: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Modify or remove products using their unique ID.</a:t>
            </a:r>
            <a:endParaRPr sz="1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Search</a:t>
            </a: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 sz="1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bik"/>
              <a:buChar char="●"/>
            </a:pP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By category</a:t>
            </a:r>
            <a:endParaRPr sz="1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Rubik"/>
              <a:buChar char="●"/>
            </a:pP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By price range</a:t>
            </a:r>
            <a:endParaRPr sz="11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Sell Product</a:t>
            </a:r>
            <a:r>
              <a:rPr lang="en" sz="11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: Deduct sold quantities and update inventory.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0"/>
          <p:cNvSpPr/>
          <p:nvPr/>
        </p:nvSpPr>
        <p:spPr>
          <a:xfrm rot="-1168698">
            <a:off x="7406865" y="4100065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0"/>
          <p:cNvSpPr/>
          <p:nvPr/>
        </p:nvSpPr>
        <p:spPr>
          <a:xfrm rot="-1168698">
            <a:off x="-680410" y="-261810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30"/>
          <p:cNvSpPr txBox="1"/>
          <p:nvPr/>
        </p:nvSpPr>
        <p:spPr>
          <a:xfrm>
            <a:off x="1261575" y="997725"/>
            <a:ext cx="2583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Challenges Faced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82" name="Google Shape;382;p30"/>
          <p:cNvSpPr txBox="1"/>
          <p:nvPr/>
        </p:nvSpPr>
        <p:spPr>
          <a:xfrm>
            <a:off x="1185375" y="1558813"/>
            <a:ext cx="69222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Handling file I/O operations efficiently.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Ensuring input validation to avoid runtime errors.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Managing memory for 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large inventory</a:t>
            </a: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 datasets.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1"/>
          <p:cNvSpPr/>
          <p:nvPr/>
        </p:nvSpPr>
        <p:spPr>
          <a:xfrm rot="-1168698">
            <a:off x="7406865" y="4100065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31"/>
          <p:cNvSpPr/>
          <p:nvPr/>
        </p:nvSpPr>
        <p:spPr>
          <a:xfrm rot="-1168698">
            <a:off x="-680410" y="-261810"/>
            <a:ext cx="2417456" cy="1593576"/>
          </a:xfrm>
          <a:prstGeom prst="ellipse">
            <a:avLst/>
          </a:prstGeom>
          <a:gradFill>
            <a:gsLst>
              <a:gs pos="0">
                <a:srgbClr val="5FFFF1">
                  <a:alpha val="54117"/>
                </a:srgbClr>
              </a:gs>
              <a:gs pos="23000">
                <a:srgbClr val="21C79D">
                  <a:alpha val="36862"/>
                </a:srgbClr>
              </a:gs>
              <a:gs pos="62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31"/>
          <p:cNvSpPr txBox="1"/>
          <p:nvPr/>
        </p:nvSpPr>
        <p:spPr>
          <a:xfrm>
            <a:off x="1261575" y="997725"/>
            <a:ext cx="316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Future Improvements</a:t>
            </a:r>
            <a:endParaRPr b="1" sz="20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90" name="Google Shape;390;p31"/>
          <p:cNvSpPr txBox="1"/>
          <p:nvPr/>
        </p:nvSpPr>
        <p:spPr>
          <a:xfrm>
            <a:off x="1185375" y="1558813"/>
            <a:ext cx="69222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Integrate with a database (e.g., MySQL) for scalability.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Add user authentication for security.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Implement a GUI for better user experience.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ubik"/>
              <a:buChar char="●"/>
            </a:pPr>
            <a:r>
              <a:rPr lang="en" sz="1200">
                <a:solidFill>
                  <a:schemeClr val="dk1"/>
                </a:solidFill>
                <a:latin typeface="Rubik"/>
                <a:ea typeface="Rubik"/>
                <a:cs typeface="Rubik"/>
                <a:sym typeface="Rubik"/>
              </a:rPr>
              <a:t>Enhance reporting with sales and stock analytics.</a:t>
            </a:r>
            <a:endParaRPr sz="1200">
              <a:solidFill>
                <a:schemeClr val="dk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2"/>
            </a:gs>
            <a:gs pos="100000">
              <a:schemeClr val="lt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2"/>
          <p:cNvSpPr txBox="1"/>
          <p:nvPr/>
        </p:nvSpPr>
        <p:spPr>
          <a:xfrm>
            <a:off x="1719375" y="1706975"/>
            <a:ext cx="5330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Thanks</a:t>
            </a:r>
            <a:endParaRPr b="1" sz="44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  <p:sp>
        <p:nvSpPr>
          <p:cNvPr id="396" name="Google Shape;396;p32"/>
          <p:cNvSpPr txBox="1"/>
          <p:nvPr/>
        </p:nvSpPr>
        <p:spPr>
          <a:xfrm>
            <a:off x="1835725" y="2492675"/>
            <a:ext cx="53304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Does  anyone   have   any  questions?</a:t>
            </a:r>
            <a:endParaRPr b="1" sz="1900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ch Startup Newsletter by Slidesgo ">
  <a:themeElements>
    <a:clrScheme name="Simple Light">
      <a:dk1>
        <a:srgbClr val="F5F5F5"/>
      </a:dk1>
      <a:lt1>
        <a:srgbClr val="00211A"/>
      </a:lt1>
      <a:dk2>
        <a:srgbClr val="091915"/>
      </a:dk2>
      <a:lt2>
        <a:srgbClr val="00483F"/>
      </a:lt2>
      <a:accent1>
        <a:srgbClr val="03AB6F"/>
      </a:accent1>
      <a:accent2>
        <a:srgbClr val="00B491"/>
      </a:accent2>
      <a:accent3>
        <a:srgbClr val="21C79D"/>
      </a:accent3>
      <a:accent4>
        <a:srgbClr val="5FFFF1"/>
      </a:accent4>
      <a:accent5>
        <a:srgbClr val="FFFFFF"/>
      </a:accent5>
      <a:accent6>
        <a:srgbClr val="FFFFFF"/>
      </a:accent6>
      <a:hlink>
        <a:srgbClr val="F5F5F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