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eatschool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A846-3CCB-4D45-A0D4-60E137382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Project Title: The Battle of Neighborhoods, segmenting and clustering 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EC5D-4525-964F-825A-62464E18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944" y="4907756"/>
            <a:ext cx="8791575" cy="1655762"/>
          </a:xfrm>
        </p:spPr>
        <p:txBody>
          <a:bodyPr/>
          <a:lstStyle/>
          <a:p>
            <a:r>
              <a:rPr lang="en-US" b="1" dirty="0" err="1"/>
              <a:t>Nilu</a:t>
            </a:r>
            <a:r>
              <a:rPr lang="en-US" b="1" dirty="0"/>
              <a:t> Isakova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968A-7C43-454B-849B-1419BDE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4AC-7E9E-AC4E-9278-1A125A2A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aim to create an analysis of features for a people migrating to Toronto </a:t>
            </a:r>
          </a:p>
          <a:p>
            <a:r>
              <a:rPr lang="en-US" dirty="0"/>
              <a:t>To search a best neighborhood as a comparative analysis between neighborhoods. </a:t>
            </a:r>
          </a:p>
          <a:p>
            <a:r>
              <a:rPr lang="en-US" dirty="0"/>
              <a:t>The features include better school according to ratings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EE7A-3066-9C47-BEC8-7EE8C6D1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8F1D-CA3C-2B4E-9F41-AAA17351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used Toronto dataset which we scrapped from </a:t>
            </a:r>
            <a:r>
              <a:rPr lang="en-US" dirty="0" err="1"/>
              <a:t>wikipedia</a:t>
            </a:r>
            <a:r>
              <a:rPr lang="en-US" dirty="0"/>
              <a:t>. </a:t>
            </a:r>
          </a:p>
          <a:p>
            <a:r>
              <a:rPr lang="en-US" dirty="0"/>
              <a:t>Dataset consisting of latitude and longitude, zip codes. </a:t>
            </a:r>
          </a:p>
          <a:p>
            <a:pPr lvl="1"/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The dataset consist of three columns: </a:t>
            </a:r>
            <a:r>
              <a:rPr lang="en-US" dirty="0" err="1"/>
              <a:t>PostalCode</a:t>
            </a:r>
            <a:r>
              <a:rPr lang="en-US" dirty="0"/>
              <a:t>, Borough, and Neighborhood</a:t>
            </a:r>
          </a:p>
          <a:p>
            <a:r>
              <a:rPr lang="en-US" dirty="0"/>
              <a:t>To get the latitude and the longitude coordinates of each neighborhood, to </a:t>
            </a:r>
            <a:r>
              <a:rPr lang="en-US" dirty="0" err="1"/>
              <a:t>getthe</a:t>
            </a:r>
            <a:r>
              <a:rPr lang="en-US" dirty="0"/>
              <a:t>  geographical coordinates of each postal code, we used the link below</a:t>
            </a:r>
          </a:p>
          <a:p>
            <a:pPr lvl="1"/>
            <a:r>
              <a:rPr lang="en-US" dirty="0">
                <a:hlinkClick r:id="rId3"/>
              </a:rPr>
              <a:t>http://cocl.us/Geospatial_data</a:t>
            </a:r>
            <a:r>
              <a:rPr lang="en-US" dirty="0"/>
              <a:t> </a:t>
            </a:r>
          </a:p>
          <a:p>
            <a:r>
              <a:rPr lang="en-US" dirty="0"/>
              <a:t>To get the schools rating we used the following link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4"/>
              </a:rPr>
              <a:t>https://www.greatschools.org</a:t>
            </a:r>
            <a:endParaRPr lang="en-US" dirty="0"/>
          </a:p>
          <a:p>
            <a:r>
              <a:rPr lang="en-US" dirty="0"/>
              <a:t>We used the Foursquare API to explore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409059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6BEB-961E-4F48-ACB6-F2CD078A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0838"/>
            <a:ext cx="9905998" cy="1478570"/>
          </a:xfrm>
        </p:spPr>
        <p:txBody>
          <a:bodyPr/>
          <a:lstStyle/>
          <a:p>
            <a:r>
              <a:rPr lang="en-US" b="1" dirty="0"/>
              <a:t>Data cleaning and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EDF7-91B3-1348-89D1-AD1E7D9F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0320"/>
            <a:ext cx="9905999" cy="530352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library to handle data in a vectorized manner</a:t>
            </a:r>
          </a:p>
          <a:p>
            <a:r>
              <a:rPr lang="en-US" dirty="0"/>
              <a:t>pandas library for data </a:t>
            </a:r>
            <a:r>
              <a:rPr lang="en-US" dirty="0" err="1"/>
              <a:t>analsysis</a:t>
            </a:r>
            <a:endParaRPr lang="en-US" dirty="0"/>
          </a:p>
          <a:p>
            <a:r>
              <a:rPr lang="en-US" dirty="0" err="1"/>
              <a:t>json</a:t>
            </a:r>
            <a:r>
              <a:rPr lang="en-US" dirty="0"/>
              <a:t> library to handle JSON files</a:t>
            </a:r>
          </a:p>
          <a:p>
            <a:r>
              <a:rPr lang="en-US" dirty="0" err="1"/>
              <a:t>geopy.geocoders</a:t>
            </a:r>
            <a:r>
              <a:rPr lang="en-US" dirty="0"/>
              <a:t>, </a:t>
            </a:r>
            <a:r>
              <a:rPr lang="en-US" dirty="0" err="1"/>
              <a:t>Nominatim</a:t>
            </a:r>
            <a:r>
              <a:rPr lang="en-US" dirty="0"/>
              <a:t> convert an address into latitude and longitude values</a:t>
            </a:r>
          </a:p>
          <a:p>
            <a:r>
              <a:rPr lang="en-US" dirty="0"/>
              <a:t>requests </a:t>
            </a:r>
            <a:r>
              <a:rPr lang="en-US" dirty="0" err="1"/>
              <a:t>ibrary</a:t>
            </a:r>
            <a:r>
              <a:rPr lang="en-US" dirty="0"/>
              <a:t> to handle requests</a:t>
            </a:r>
          </a:p>
          <a:p>
            <a:r>
              <a:rPr lang="en-US" dirty="0" err="1"/>
              <a:t>pandas.io.json</a:t>
            </a:r>
            <a:r>
              <a:rPr lang="en-US" dirty="0"/>
              <a:t>, </a:t>
            </a:r>
            <a:r>
              <a:rPr lang="en-US" dirty="0" err="1"/>
              <a:t>json_normalize</a:t>
            </a:r>
            <a:r>
              <a:rPr lang="en-US" dirty="0"/>
              <a:t> </a:t>
            </a:r>
            <a:r>
              <a:rPr lang="en-US" dirty="0" err="1"/>
              <a:t>tranform</a:t>
            </a:r>
            <a:r>
              <a:rPr lang="en-US" dirty="0"/>
              <a:t> JSON file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Matplotlib and associated plotting modules</a:t>
            </a:r>
          </a:p>
          <a:p>
            <a:r>
              <a:rPr lang="en-US" dirty="0" err="1"/>
              <a:t>matplotlib.pyplot</a:t>
            </a:r>
            <a:endParaRPr lang="en-US" dirty="0"/>
          </a:p>
          <a:p>
            <a:r>
              <a:rPr lang="en-US" dirty="0"/>
              <a:t>k-means from clustering stage</a:t>
            </a:r>
          </a:p>
          <a:p>
            <a:r>
              <a:rPr lang="en-US" dirty="0" err="1"/>
              <a:t>sklearn.cluster</a:t>
            </a:r>
            <a:r>
              <a:rPr lang="en-US" dirty="0"/>
              <a:t>,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folium map rendering library</a:t>
            </a:r>
          </a:p>
          <a:p>
            <a:r>
              <a:rPr lang="en-US" dirty="0" err="1"/>
              <a:t>wordcloud</a:t>
            </a:r>
            <a:r>
              <a:rPr lang="en-US" dirty="0"/>
              <a:t>, </a:t>
            </a:r>
            <a:r>
              <a:rPr lang="en-US" dirty="0" err="1"/>
              <a:t>WordCloud</a:t>
            </a:r>
            <a:r>
              <a:rPr lang="en-US" dirty="0"/>
              <a:t>, STOPWORDS for </a:t>
            </a:r>
            <a:r>
              <a:rPr lang="en-US" dirty="0" err="1"/>
              <a:t>wordcloud</a:t>
            </a:r>
            <a:r>
              <a:rPr lang="en-US" dirty="0"/>
              <a:t> plots</a:t>
            </a:r>
          </a:p>
          <a:p>
            <a:r>
              <a:rPr lang="en-US" dirty="0" err="1"/>
              <a:t>BeautifulSoup</a:t>
            </a:r>
            <a:r>
              <a:rPr lang="en-US" dirty="0"/>
              <a:t> parse html data, and create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5FEC-90DC-2744-89AC-F1FB1AF8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format of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F1F74-40A9-424D-AC82-DB737BE6FD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356644"/>
            <a:ext cx="6549073" cy="29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985B-D5CC-1447-BACD-58FDE21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317"/>
            <a:ext cx="9905998" cy="147857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8343-8E8F-584C-A23F-8533066E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887"/>
            <a:ext cx="9905999" cy="1662113"/>
          </a:xfrm>
        </p:spPr>
        <p:txBody>
          <a:bodyPr/>
          <a:lstStyle/>
          <a:p>
            <a:r>
              <a:rPr lang="en-US" dirty="0"/>
              <a:t>Clustering Approach: To find similar neighborhoods we explore and cluster neighborhoods, segment them, and group them into 5 clusters, and we used k-means clustering algorithm. The below picture shows the five clusters on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C4CC1-1420-F644-BD5B-DE00E89ED6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3661092"/>
            <a:ext cx="59436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4121-3264-5049-AFFA-A1B89AE2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65E1-2039-E94A-8C20-73405CE0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520"/>
            <a:ext cx="9905999" cy="5140960"/>
          </a:xfrm>
        </p:spPr>
        <p:txBody>
          <a:bodyPr>
            <a:normAutofit/>
          </a:bodyPr>
          <a:lstStyle/>
          <a:p>
            <a:r>
              <a:rPr lang="en-US" dirty="0"/>
              <a:t>As a result, York is one of the most diverse and multicultural areas in the Greater Toronto Area. </a:t>
            </a:r>
          </a:p>
          <a:p>
            <a:r>
              <a:rPr lang="en-US" dirty="0"/>
              <a:t>We used Foursquare API to get neighborhoods, values. </a:t>
            </a:r>
          </a:p>
          <a:p>
            <a:r>
              <a:rPr lang="en-US" dirty="0"/>
              <a:t>As a result we found out that 1) Park 2) West 3) North South were the most </a:t>
            </a:r>
            <a:r>
              <a:rPr lang="en-US" dirty="0" err="1"/>
              <a:t>prefered</a:t>
            </a:r>
            <a:r>
              <a:rPr lang="en-US" dirty="0"/>
              <a:t> neighborhoods. </a:t>
            </a:r>
          </a:p>
          <a:p>
            <a:r>
              <a:rPr lang="en-US" dirty="0"/>
              <a:t>The best rating schools were in in the following neighborhoods: </a:t>
            </a:r>
          </a:p>
          <a:p>
            <a:pPr marL="914400" lvl="2" indent="0">
              <a:buNone/>
            </a:pPr>
            <a:r>
              <a:rPr lang="en-US" dirty="0"/>
              <a:t>Glencairn</a:t>
            </a:r>
            <a:br>
              <a:rPr lang="en-US" dirty="0"/>
            </a:br>
            <a:r>
              <a:rPr lang="en-US" dirty="0"/>
              <a:t>Lawrence Park</a:t>
            </a:r>
            <a:br>
              <a:rPr lang="en-US" dirty="0"/>
            </a:br>
            <a:r>
              <a:rPr lang="en-US" dirty="0"/>
              <a:t>Dorset </a:t>
            </a:r>
            <a:r>
              <a:rPr lang="en-US" dirty="0" err="1"/>
              <a:t>Park,Scarborough</a:t>
            </a:r>
            <a:r>
              <a:rPr lang="en-US" dirty="0"/>
              <a:t> Town Centre</a:t>
            </a:r>
            <a:br>
              <a:rPr lang="en-US" dirty="0"/>
            </a:br>
            <a:r>
              <a:rPr lang="en-US" dirty="0" err="1"/>
              <a:t>Cliffcrest,Cliffside,Scarborough</a:t>
            </a:r>
            <a:r>
              <a:rPr lang="en-US" dirty="0"/>
              <a:t> Village West</a:t>
            </a:r>
          </a:p>
          <a:p>
            <a:r>
              <a:rPr lang="en-US" dirty="0"/>
              <a:t>For the latitude and </a:t>
            </a:r>
            <a:r>
              <a:rPr lang="en-US" dirty="0" err="1"/>
              <a:t>longtitude</a:t>
            </a:r>
            <a:r>
              <a:rPr lang="en-US" dirty="0"/>
              <a:t> information we used the York Toronto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E0B-9D00-644D-A8D4-08C197EE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7CF0-C479-2D47-A09A-60B5E810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/>
              <a:t>Sorted list of best neighborhoods and most of them belong to cluster4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FB0EE-C6F6-534B-8468-F365437B79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90" y="2844800"/>
            <a:ext cx="5092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659-1603-0A4D-907D-9CBA3490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1DE5-D509-424A-966C-E22F5973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In this project, using k-means cluster algorithm we separated the neighborhood into five different clusters and for 103 different </a:t>
            </a:r>
            <a:r>
              <a:rPr lang="en-US" dirty="0" err="1"/>
              <a:t>lattitude</a:t>
            </a:r>
            <a:r>
              <a:rPr lang="en-US" dirty="0"/>
              <a:t> and </a:t>
            </a:r>
            <a:r>
              <a:rPr lang="en-US" dirty="0" err="1"/>
              <a:t>logitude</a:t>
            </a:r>
            <a:r>
              <a:rPr lang="en-US" dirty="0"/>
              <a:t> from dataset, and analyzed neighborhoods in Toronto, York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8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</TotalTime>
  <Words>299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Project Title: The Battle of Neighborhoods, segmenting and clustering   </vt:lpstr>
      <vt:lpstr>introduction</vt:lpstr>
      <vt:lpstr>Data Description</vt:lpstr>
      <vt:lpstr>Data cleaning and packages</vt:lpstr>
      <vt:lpstr>Structured format of the dataset</vt:lpstr>
      <vt:lpstr>methodology</vt:lpstr>
      <vt:lpstr>results</vt:lpstr>
      <vt:lpstr>Discussion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The Battle of Neighborhoods, segmenting and clustering   </dc:title>
  <dc:creator>Azamat Kolbaev</dc:creator>
  <cp:lastModifiedBy>Azamat Kolbaev</cp:lastModifiedBy>
  <cp:revision>12</cp:revision>
  <dcterms:created xsi:type="dcterms:W3CDTF">2020-01-16T22:02:15Z</dcterms:created>
  <dcterms:modified xsi:type="dcterms:W3CDTF">2020-01-16T22:40:27Z</dcterms:modified>
</cp:coreProperties>
</file>