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A9D18E"/>
    <a:srgbClr val="8FAAD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2BD8E-350A-4D41-B3D9-72E3F09C2A8E}" v="9" dt="2021-05-12T05:14:46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>
        <p:scale>
          <a:sx n="75" d="100"/>
          <a:sy n="75" d="100"/>
        </p:scale>
        <p:origin x="3210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" userId="508865f0-a0bc-4d3b-bf13-7cf5cd0a706d" providerId="ADAL" clId="{50E2BD8E-350A-4D41-B3D9-72E3F09C2A8E}"/>
    <pc:docChg chg="custSel modMainMaster">
      <pc:chgData name="MATHEUS" userId="508865f0-a0bc-4d3b-bf13-7cf5cd0a706d" providerId="ADAL" clId="{50E2BD8E-350A-4D41-B3D9-72E3F09C2A8E}" dt="2021-05-12T05:14:46.131" v="30"/>
      <pc:docMkLst>
        <pc:docMk/>
      </pc:docMkLst>
      <pc:sldMasterChg chg="addSp modSp mod">
        <pc:chgData name="MATHEUS" userId="508865f0-a0bc-4d3b-bf13-7cf5cd0a706d" providerId="ADAL" clId="{50E2BD8E-350A-4D41-B3D9-72E3F09C2A8E}" dt="2021-05-12T05:14:46.131" v="30"/>
        <pc:sldMasterMkLst>
          <pc:docMk/>
          <pc:sldMasterMk cId="528951968" sldId="2147483684"/>
        </pc:sldMasterMkLst>
        <pc:spChg chg="add mod ord modVis">
          <ac:chgData name="MATHEUS" userId="508865f0-a0bc-4d3b-bf13-7cf5cd0a706d" providerId="ADAL" clId="{50E2BD8E-350A-4D41-B3D9-72E3F09C2A8E}" dt="2021-05-12T05:14:46.131" v="30"/>
          <ac:spMkLst>
            <pc:docMk/>
            <pc:sldMasterMk cId="528951968" sldId="2147483684"/>
            <ac:spMk id="7" creationId="{5D879AF6-7A76-4578-9358-1E630984B4E3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93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36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41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90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67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2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29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61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47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7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AEA5-47AD-469D-9952-B666D087F620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563D-388B-404B-B9CB-3FD9462C59D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749736006,&quot;Placement&quot;:&quot;Footer&quot;,&quot;Top&quot;:939.343,&quot;Left&quot;:237.396927,&quot;SlideWidth&quot;:540,&quot;SlideHeight&quot;:960}">
            <a:extLst>
              <a:ext uri="{FF2B5EF4-FFF2-40B4-BE49-F238E27FC236}">
                <a16:creationId xmlns:a16="http://schemas.microsoft.com/office/drawing/2014/main" id="{5D879AF6-7A76-4578-9358-1E630984B4E3}"/>
              </a:ext>
            </a:extLst>
          </p:cNvPr>
          <p:cNvSpPr txBox="1"/>
          <p:nvPr userDrawn="1"/>
        </p:nvSpPr>
        <p:spPr>
          <a:xfrm>
            <a:off x="3014941" y="11929656"/>
            <a:ext cx="82811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[INTERNO]</a:t>
            </a:r>
          </a:p>
        </p:txBody>
      </p:sp>
    </p:spTree>
    <p:extLst>
      <p:ext uri="{BB962C8B-B14F-4D97-AF65-F5344CB8AC3E}">
        <p14:creationId xmlns:p14="http://schemas.microsoft.com/office/powerpoint/2010/main" val="52895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F285073D-C9D5-4BD1-87C1-2FA0DF672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99733"/>
              </p:ext>
            </p:extLst>
          </p:nvPr>
        </p:nvGraphicFramePr>
        <p:xfrm>
          <a:off x="399081" y="511444"/>
          <a:ext cx="2375116" cy="2650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16">
                  <a:extLst>
                    <a:ext uri="{9D8B030D-6E8A-4147-A177-3AD203B41FA5}">
                      <a16:colId xmlns:a16="http://schemas.microsoft.com/office/drawing/2014/main" val="3125478229"/>
                    </a:ext>
                  </a:extLst>
                </a:gridCol>
              </a:tblGrid>
              <a:tr h="378601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INVENTÁRIO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4298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CD_BOLSA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5767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MODELO_BOLSA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7577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MARCA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26798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CONDICOES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43299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VALOR_DIARIA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60199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CD_FORNECEDOR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31818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FDA6E86F-D16C-4348-BA74-4C379DF62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94981"/>
              </p:ext>
            </p:extLst>
          </p:nvPr>
        </p:nvGraphicFramePr>
        <p:xfrm>
          <a:off x="4196165" y="511444"/>
          <a:ext cx="2432213" cy="265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213">
                  <a:extLst>
                    <a:ext uri="{9D8B030D-6E8A-4147-A177-3AD203B41FA5}">
                      <a16:colId xmlns:a16="http://schemas.microsoft.com/office/drawing/2014/main" val="3125478229"/>
                    </a:ext>
                  </a:extLst>
                </a:gridCol>
              </a:tblGrid>
              <a:tr h="418782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CLIENTE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42984"/>
                  </a:ext>
                </a:extLst>
              </a:tr>
              <a:tr h="418782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5767"/>
                  </a:ext>
                </a:extLst>
              </a:tr>
              <a:tr h="418782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75774"/>
                  </a:ext>
                </a:extLst>
              </a:tr>
              <a:tr h="418782">
                <a:tc>
                  <a:txBody>
                    <a:bodyPr/>
                    <a:lstStyle/>
                    <a:p>
                      <a:r>
                        <a:rPr lang="pt-BR" dirty="0"/>
                        <a:t>ENDEREÇO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26798"/>
                  </a:ext>
                </a:extLst>
              </a:tr>
              <a:tr h="418782">
                <a:tc>
                  <a:txBody>
                    <a:bodyPr/>
                    <a:lstStyle/>
                    <a:p>
                      <a:r>
                        <a:rPr lang="pt-BR" dirty="0"/>
                        <a:t>EMAIL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643299"/>
                  </a:ext>
                </a:extLst>
              </a:tr>
              <a:tr h="556295">
                <a:tc>
                  <a:txBody>
                    <a:bodyPr/>
                    <a:lstStyle/>
                    <a:p>
                      <a:r>
                        <a:rPr lang="pt-BR" dirty="0"/>
                        <a:t>VALOR_FRETE_ENTREGARETIRADA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601994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CD8BB72-73F2-4C3A-9815-9A408603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13187"/>
              </p:ext>
            </p:extLst>
          </p:nvPr>
        </p:nvGraphicFramePr>
        <p:xfrm>
          <a:off x="4253261" y="9044529"/>
          <a:ext cx="2375117" cy="151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17">
                  <a:extLst>
                    <a:ext uri="{9D8B030D-6E8A-4147-A177-3AD203B41FA5}">
                      <a16:colId xmlns:a16="http://schemas.microsoft.com/office/drawing/2014/main" val="3125478229"/>
                    </a:ext>
                  </a:extLst>
                </a:gridCol>
              </a:tblGrid>
              <a:tr h="378601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ENTREGADOR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4298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CD_ENTREGADOR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5767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7577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26798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085C1F0-59AD-4204-A1DC-26B114F9F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74540"/>
              </p:ext>
            </p:extLst>
          </p:nvPr>
        </p:nvGraphicFramePr>
        <p:xfrm>
          <a:off x="2406547" y="3568466"/>
          <a:ext cx="2375117" cy="523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17">
                  <a:extLst>
                    <a:ext uri="{9D8B030D-6E8A-4147-A177-3AD203B41FA5}">
                      <a16:colId xmlns:a16="http://schemas.microsoft.com/office/drawing/2014/main" val="3125478229"/>
                    </a:ext>
                  </a:extLst>
                </a:gridCol>
              </a:tblGrid>
              <a:tr h="378601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PEDIDO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4298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CD_PEDIDO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5767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CD_BOLSA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7577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CD_ENTREGADOR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26798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3828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QTDE_BOLSAS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966356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QTDE_DIAS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763725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DATA_ENTREGA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69841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DATA_RETIRADA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63493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VALOR_PRODUTO = INVENTARIO.VALOR_DIARIA * QTDE_BOLSAS * QTDE_DIAS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655897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sz="13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VALOR_ TOTAL = (GROUP BY CD_PEDIDO SUM(VALOR_PRODUTO)) + CADASTRO_CLIENTE.VALOR_FRETE_ENTREGARETIRADA</a:t>
                      </a:r>
                      <a:endParaRPr lang="pt-BR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9284"/>
                  </a:ext>
                </a:extLst>
              </a:tr>
            </a:tbl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EB47119F-5392-4E4A-8D60-6A6852A99080}"/>
              </a:ext>
            </a:extLst>
          </p:cNvPr>
          <p:cNvSpPr/>
          <p:nvPr/>
        </p:nvSpPr>
        <p:spPr>
          <a:xfrm>
            <a:off x="399080" y="11220775"/>
            <a:ext cx="422330" cy="278970"/>
          </a:xfrm>
          <a:prstGeom prst="rect">
            <a:avLst/>
          </a:prstGeom>
          <a:solidFill>
            <a:srgbClr val="FFE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F65378D-68AB-4DDA-B911-7E873A9044CF}"/>
              </a:ext>
            </a:extLst>
          </p:cNvPr>
          <p:cNvSpPr/>
          <p:nvPr/>
        </p:nvSpPr>
        <p:spPr>
          <a:xfrm>
            <a:off x="399080" y="11600483"/>
            <a:ext cx="422330" cy="27897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064067-D9A6-4DE7-95F7-89A75AE8B651}"/>
              </a:ext>
            </a:extLst>
          </p:cNvPr>
          <p:cNvSpPr/>
          <p:nvPr/>
        </p:nvSpPr>
        <p:spPr>
          <a:xfrm>
            <a:off x="399080" y="10841067"/>
            <a:ext cx="422330" cy="278970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A29E0E-D642-46DC-B706-B58A9C294855}"/>
              </a:ext>
            </a:extLst>
          </p:cNvPr>
          <p:cNvSpPr txBox="1"/>
          <p:nvPr/>
        </p:nvSpPr>
        <p:spPr>
          <a:xfrm>
            <a:off x="1022889" y="10841067"/>
            <a:ext cx="257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Uma descrição do pedido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37037E2-D241-42BB-9DB2-FDFCED697180}"/>
              </a:ext>
            </a:extLst>
          </p:cNvPr>
          <p:cNvSpPr txBox="1"/>
          <p:nvPr/>
        </p:nvSpPr>
        <p:spPr>
          <a:xfrm>
            <a:off x="1022889" y="11597859"/>
            <a:ext cx="472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Catálogo de estoque e controle de fornecimento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0D53FC7-80C6-4DC4-82A2-109E841D53A4}"/>
              </a:ext>
            </a:extLst>
          </p:cNvPr>
          <p:cNvSpPr txBox="1"/>
          <p:nvPr/>
        </p:nvSpPr>
        <p:spPr>
          <a:xfrm>
            <a:off x="1022889" y="11228527"/>
            <a:ext cx="323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papel sendo desempenhado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7A26CFAC-8D9F-4472-AC51-6EC46FAB447C}"/>
              </a:ext>
            </a:extLst>
          </p:cNvPr>
          <p:cNvCxnSpPr>
            <a:cxnSpLocks/>
            <a:endCxn id="13" idx="3"/>
          </p:cNvCxnSpPr>
          <p:nvPr/>
        </p:nvCxnSpPr>
        <p:spPr>
          <a:xfrm rot="16200000" flipV="1">
            <a:off x="3769728" y="7198506"/>
            <a:ext cx="2843782" cy="8199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BB812CAA-A0E8-433A-8827-F687CA1C322B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58080" y="4190210"/>
            <a:ext cx="2843779" cy="786660"/>
          </a:xfrm>
          <a:prstGeom prst="bentConnector3">
            <a:avLst>
              <a:gd name="adj1" fmla="val 99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03179F0A-72FC-4604-B264-B95C4AD0375C}"/>
              </a:ext>
            </a:extLst>
          </p:cNvPr>
          <p:cNvCxnSpPr>
            <a:cxnSpLocks/>
            <a:stCxn id="9" idx="1"/>
            <a:endCxn id="54" idx="1"/>
          </p:cNvCxnSpPr>
          <p:nvPr/>
        </p:nvCxnSpPr>
        <p:spPr>
          <a:xfrm rot="10800000" flipH="1" flipV="1">
            <a:off x="399080" y="1836547"/>
            <a:ext cx="91655" cy="7983312"/>
          </a:xfrm>
          <a:prstGeom prst="bentConnector3">
            <a:avLst>
              <a:gd name="adj1" fmla="val -249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8959E3D3-C3EB-42E5-8B31-1891A7B1F6F6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3594105" y="1836546"/>
            <a:ext cx="602060" cy="1731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FD3829E4-04E4-416F-A7A8-B7AD8F129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90929"/>
              </p:ext>
            </p:extLst>
          </p:nvPr>
        </p:nvGraphicFramePr>
        <p:xfrm>
          <a:off x="490736" y="9071785"/>
          <a:ext cx="2375117" cy="1496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17">
                  <a:extLst>
                    <a:ext uri="{9D8B030D-6E8A-4147-A177-3AD203B41FA5}">
                      <a16:colId xmlns:a16="http://schemas.microsoft.com/office/drawing/2014/main" val="3125478229"/>
                    </a:ext>
                  </a:extLst>
                </a:gridCol>
              </a:tblGrid>
              <a:tr h="36034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FORNECEDOR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94298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CD_FORNECEDOR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5767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275774"/>
                  </a:ext>
                </a:extLst>
              </a:tr>
              <a:tr h="378601"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326798"/>
                  </a:ext>
                </a:extLst>
              </a:tr>
            </a:tbl>
          </a:graphicData>
        </a:graphic>
      </p:graphicFrame>
      <p:sp>
        <p:nvSpPr>
          <p:cNvPr id="60" name="Retângulo 59">
            <a:extLst>
              <a:ext uri="{FF2B5EF4-FFF2-40B4-BE49-F238E27FC236}">
                <a16:creationId xmlns:a16="http://schemas.microsoft.com/office/drawing/2014/main" id="{9FCFFFC4-9109-403E-9485-C2490EC55FEA}"/>
              </a:ext>
            </a:extLst>
          </p:cNvPr>
          <p:cNvSpPr/>
          <p:nvPr/>
        </p:nvSpPr>
        <p:spPr>
          <a:xfrm>
            <a:off x="114300" y="10748764"/>
            <a:ext cx="6514078" cy="122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921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118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</dc:creator>
  <cp:lastModifiedBy>Matheus</cp:lastModifiedBy>
  <cp:revision>4</cp:revision>
  <dcterms:created xsi:type="dcterms:W3CDTF">2021-05-12T03:23:32Z</dcterms:created>
  <dcterms:modified xsi:type="dcterms:W3CDTF">2021-05-12T05:14:48Z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b5680a-f52f-4768-b762-0894cb2242df_Enabled">
    <vt:lpwstr>true</vt:lpwstr>
  </property>
  <property fmtid="{D5CDD505-2E9C-101B-9397-08002B2CF9AE}" pid="3" name="MSIP_Label_fcb5680a-f52f-4768-b762-0894cb2242df_SetDate">
    <vt:lpwstr>2021-05-12T05:14:45Z</vt:lpwstr>
  </property>
  <property fmtid="{D5CDD505-2E9C-101B-9397-08002B2CF9AE}" pid="4" name="MSIP_Label_fcb5680a-f52f-4768-b762-0894cb2242df_Method">
    <vt:lpwstr>Privileged</vt:lpwstr>
  </property>
  <property fmtid="{D5CDD505-2E9C-101B-9397-08002B2CF9AE}" pid="5" name="MSIP_Label_fcb5680a-f52f-4768-b762-0894cb2242df_Name">
    <vt:lpwstr>[INTERNO]</vt:lpwstr>
  </property>
  <property fmtid="{D5CDD505-2E9C-101B-9397-08002B2CF9AE}" pid="6" name="MSIP_Label_fcb5680a-f52f-4768-b762-0894cb2242df_SiteId">
    <vt:lpwstr>902bb3e8-87b7-46f0-bee8-b199565ae465</vt:lpwstr>
  </property>
  <property fmtid="{D5CDD505-2E9C-101B-9397-08002B2CF9AE}" pid="7" name="MSIP_Label_fcb5680a-f52f-4768-b762-0894cb2242df_ActionId">
    <vt:lpwstr>08f147ca-618f-48a8-b546-c412bf4a2f60</vt:lpwstr>
  </property>
  <property fmtid="{D5CDD505-2E9C-101B-9397-08002B2CF9AE}" pid="8" name="MSIP_Label_fcb5680a-f52f-4768-b762-0894cb2242df_ContentBits">
    <vt:lpwstr>2</vt:lpwstr>
  </property>
</Properties>
</file>