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453-98E6-4714-908C-B086B515DF1B}" type="datetimeFigureOut">
              <a:rPr lang="ru-RU" smtClean="0"/>
              <a:t>11.07.2014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164B-ADDD-442B-9438-8B9EF37919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453-98E6-4714-908C-B086B515DF1B}" type="datetimeFigureOut">
              <a:rPr lang="ru-RU" smtClean="0"/>
              <a:t>11.07.2014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164B-ADDD-442B-9438-8B9EF37919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453-98E6-4714-908C-B086B515DF1B}" type="datetimeFigureOut">
              <a:rPr lang="ru-RU" smtClean="0"/>
              <a:t>11.07.2014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164B-ADDD-442B-9438-8B9EF37919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453-98E6-4714-908C-B086B515DF1B}" type="datetimeFigureOut">
              <a:rPr lang="ru-RU" smtClean="0"/>
              <a:t>11.07.2014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164B-ADDD-442B-9438-8B9EF37919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453-98E6-4714-908C-B086B515DF1B}" type="datetimeFigureOut">
              <a:rPr lang="ru-RU" smtClean="0"/>
              <a:t>11.07.2014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164B-ADDD-442B-9438-8B9EF37919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453-98E6-4714-908C-B086B515DF1B}" type="datetimeFigureOut">
              <a:rPr lang="ru-RU" smtClean="0"/>
              <a:t>11.07.2014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164B-ADDD-442B-9438-8B9EF37919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453-98E6-4714-908C-B086B515DF1B}" type="datetimeFigureOut">
              <a:rPr lang="ru-RU" smtClean="0"/>
              <a:t>11.07.2014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164B-ADDD-442B-9438-8B9EF37919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453-98E6-4714-908C-B086B515DF1B}" type="datetimeFigureOut">
              <a:rPr lang="ru-RU" smtClean="0"/>
              <a:t>11.07.2014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164B-ADDD-442B-9438-8B9EF37919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453-98E6-4714-908C-B086B515DF1B}" type="datetimeFigureOut">
              <a:rPr lang="ru-RU" smtClean="0"/>
              <a:t>11.07.2014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164B-ADDD-442B-9438-8B9EF37919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453-98E6-4714-908C-B086B515DF1B}" type="datetimeFigureOut">
              <a:rPr lang="ru-RU" smtClean="0"/>
              <a:t>11.07.2014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164B-ADDD-442B-9438-8B9EF379194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453-98E6-4714-908C-B086B515DF1B}" type="datetimeFigureOut">
              <a:rPr lang="ru-RU" smtClean="0"/>
              <a:t>11.07.2014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3E164B-ADDD-442B-9438-8B9EF379194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B3E164B-ADDD-442B-9438-8B9EF3791943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4EAE453-98E6-4714-908C-B086B515DF1B}" type="datetimeFigureOut">
              <a:rPr lang="ru-RU" smtClean="0"/>
              <a:t>11.07.2014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BEM+Smarty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Реализация БЭМ-методологии на </a:t>
            </a:r>
            <a:r>
              <a:rPr lang="en-US" dirty="0" smtClean="0"/>
              <a:t>Smarty</a:t>
            </a:r>
          </a:p>
        </p:txBody>
      </p:sp>
    </p:spTree>
    <p:extLst>
      <p:ext uri="{BB962C8B-B14F-4D97-AF65-F5344CB8AC3E}">
        <p14:creationId xmlns:p14="http://schemas.microsoft.com/office/powerpoint/2010/main" val="411855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БЭМ?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68" y="1600200"/>
            <a:ext cx="7126663" cy="4800600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62" y="1596949"/>
            <a:ext cx="7128000" cy="479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6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это нам?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Удобная и понятная файловая структура</a:t>
            </a:r>
          </a:p>
          <a:p>
            <a:r>
              <a:rPr lang="ru-RU" dirty="0" smtClean="0"/>
              <a:t>Четкое автоматическое именование классов тэгов</a:t>
            </a:r>
          </a:p>
          <a:p>
            <a:r>
              <a:rPr lang="ru-RU" dirty="0"/>
              <a:t>Единый стиль верстки (</a:t>
            </a:r>
            <a:r>
              <a:rPr lang="en-US" dirty="0" err="1"/>
              <a:t>codestyle</a:t>
            </a:r>
            <a:r>
              <a:rPr lang="ru-RU" dirty="0" smtClean="0"/>
              <a:t>)</a:t>
            </a:r>
          </a:p>
          <a:p>
            <a:r>
              <a:rPr lang="ru-RU" dirty="0" smtClean="0"/>
              <a:t>Нет каши из </a:t>
            </a:r>
            <a:r>
              <a:rPr lang="en-US" dirty="0" smtClean="0"/>
              <a:t>HTML</a:t>
            </a:r>
            <a:r>
              <a:rPr lang="ru-RU" dirty="0" smtClean="0"/>
              <a:t> и </a:t>
            </a:r>
            <a:r>
              <a:rPr lang="en-US" dirty="0" smtClean="0"/>
              <a:t>Smarty (</a:t>
            </a:r>
            <a:r>
              <a:rPr lang="ru-RU" dirty="0" err="1" smtClean="0"/>
              <a:t>легкочитаемый</a:t>
            </a:r>
            <a:r>
              <a:rPr lang="ru-RU" dirty="0" smtClean="0"/>
              <a:t> код</a:t>
            </a:r>
            <a:r>
              <a:rPr lang="en-US" dirty="0" smtClean="0"/>
              <a:t>)</a:t>
            </a:r>
          </a:p>
          <a:p>
            <a:r>
              <a:rPr lang="ru-RU" dirty="0" smtClean="0"/>
              <a:t>Нет жесткой привязки </a:t>
            </a:r>
            <a:r>
              <a:rPr lang="ru-RU" dirty="0" err="1" smtClean="0"/>
              <a:t>фронтенда</a:t>
            </a:r>
            <a:r>
              <a:rPr lang="ru-RU" dirty="0" smtClean="0"/>
              <a:t> к </a:t>
            </a:r>
            <a:r>
              <a:rPr lang="ru-RU" dirty="0" err="1" smtClean="0"/>
              <a:t>бэкенду</a:t>
            </a:r>
            <a:r>
              <a:rPr lang="ru-RU" dirty="0" smtClean="0"/>
              <a:t> 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08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Файловая 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defTabSz="360000"/>
            <a:r>
              <a:rPr lang="en-US" dirty="0"/>
              <a:t>www</a:t>
            </a:r>
          </a:p>
          <a:p>
            <a:pPr lvl="1" defTabSz="360000"/>
            <a:r>
              <a:rPr lang="en-US" dirty="0"/>
              <a:t>	</a:t>
            </a:r>
            <a:r>
              <a:rPr lang="en-US" dirty="0" err="1"/>
              <a:t>desktop.blocks</a:t>
            </a:r>
            <a:endParaRPr lang="en-US" dirty="0"/>
          </a:p>
          <a:p>
            <a:pPr lvl="1" defTabSz="360000"/>
            <a:r>
              <a:rPr lang="en-US" dirty="0"/>
              <a:t>		</a:t>
            </a:r>
            <a:r>
              <a:rPr lang="en-US" dirty="0" err="1"/>
              <a:t>auth</a:t>
            </a:r>
            <a:endParaRPr lang="en-US" dirty="0"/>
          </a:p>
          <a:p>
            <a:pPr lvl="1" defTabSz="360000"/>
            <a:r>
              <a:rPr lang="en-US" dirty="0"/>
              <a:t>		button</a:t>
            </a:r>
          </a:p>
          <a:p>
            <a:pPr lvl="1" defTabSz="360000"/>
            <a:r>
              <a:rPr lang="en-US" dirty="0"/>
              <a:t>		footer</a:t>
            </a:r>
          </a:p>
          <a:p>
            <a:pPr lvl="1" defTabSz="360000"/>
            <a:r>
              <a:rPr lang="en-US" dirty="0"/>
              <a:t>		header</a:t>
            </a:r>
          </a:p>
          <a:p>
            <a:pPr lvl="1" defTabSz="360000"/>
            <a:r>
              <a:rPr lang="en-US" dirty="0"/>
              <a:t>			__logo</a:t>
            </a:r>
          </a:p>
          <a:p>
            <a:pPr lvl="1" defTabSz="360000"/>
            <a:r>
              <a:rPr lang="en-US" dirty="0"/>
              <a:t>				header__</a:t>
            </a:r>
            <a:r>
              <a:rPr lang="en-US" dirty="0" err="1"/>
              <a:t>logo.tpl</a:t>
            </a:r>
            <a:endParaRPr lang="en-US" dirty="0"/>
          </a:p>
          <a:p>
            <a:pPr lvl="1" defTabSz="360000"/>
            <a:r>
              <a:rPr lang="en-US" dirty="0"/>
              <a:t>			__</a:t>
            </a:r>
            <a:r>
              <a:rPr lang="en-US" dirty="0" err="1"/>
              <a:t>nav</a:t>
            </a:r>
            <a:endParaRPr lang="en-US" dirty="0"/>
          </a:p>
          <a:p>
            <a:pPr lvl="1" defTabSz="360000"/>
            <a:r>
              <a:rPr lang="en-US" dirty="0"/>
              <a:t>				header__</a:t>
            </a:r>
            <a:r>
              <a:rPr lang="en-US" dirty="0" err="1"/>
              <a:t>nav.tpl</a:t>
            </a:r>
            <a:endParaRPr lang="en-US" dirty="0"/>
          </a:p>
          <a:p>
            <a:pPr lvl="1" defTabSz="360000"/>
            <a:r>
              <a:rPr lang="en-US" dirty="0"/>
              <a:t>			_fixed</a:t>
            </a:r>
          </a:p>
          <a:p>
            <a:pPr lvl="1" defTabSz="360000"/>
            <a:r>
              <a:rPr lang="en-US" dirty="0"/>
              <a:t>			</a:t>
            </a:r>
            <a:r>
              <a:rPr lang="en-US" dirty="0" err="1"/>
              <a:t>header.deps.json</a:t>
            </a:r>
            <a:endParaRPr lang="en-US" dirty="0"/>
          </a:p>
          <a:p>
            <a:pPr lvl="1" defTabSz="360000"/>
            <a:r>
              <a:rPr lang="en-US" dirty="0"/>
              <a:t>			</a:t>
            </a:r>
            <a:r>
              <a:rPr lang="en-US" dirty="0" err="1"/>
              <a:t>header.styl</a:t>
            </a:r>
            <a:endParaRPr lang="en-US" dirty="0"/>
          </a:p>
          <a:p>
            <a:pPr lvl="1" defTabSz="360000"/>
            <a:r>
              <a:rPr lang="en-US" dirty="0"/>
              <a:t>			</a:t>
            </a:r>
            <a:r>
              <a:rPr lang="en-US" dirty="0" err="1"/>
              <a:t>header.tpl</a:t>
            </a:r>
            <a:endParaRPr lang="en-US" dirty="0"/>
          </a:p>
          <a:p>
            <a:pPr lvl="1" defTabSz="360000"/>
            <a:r>
              <a:rPr lang="en-US" dirty="0"/>
              <a:t>		input</a:t>
            </a:r>
          </a:p>
          <a:p>
            <a:pPr lvl="1" defTabSz="360000"/>
            <a:r>
              <a:rPr lang="en-US" dirty="0"/>
              <a:t>	</a:t>
            </a:r>
            <a:r>
              <a:rPr lang="en-US" dirty="0" err="1"/>
              <a:t>desktop.bundles</a:t>
            </a:r>
            <a:endParaRPr lang="en-US" dirty="0"/>
          </a:p>
          <a:p>
            <a:pPr lvl="1" defTabSz="360000"/>
            <a:r>
              <a:rPr lang="en-US" dirty="0"/>
              <a:t>		index</a:t>
            </a:r>
          </a:p>
          <a:p>
            <a:pPr lvl="1" defTabSz="360000"/>
            <a:r>
              <a:rPr lang="en-US" dirty="0"/>
              <a:t>			</a:t>
            </a:r>
            <a:r>
              <a:rPr lang="en-US" dirty="0" err="1"/>
              <a:t>index.deps.json</a:t>
            </a:r>
            <a:endParaRPr lang="en-US" dirty="0"/>
          </a:p>
          <a:p>
            <a:pPr lvl="1" defTabSz="360000"/>
            <a:r>
              <a:rPr lang="en-US" dirty="0"/>
              <a:t>			</a:t>
            </a:r>
            <a:r>
              <a:rPr lang="en-US" dirty="0" err="1" smtClean="0"/>
              <a:t>index.tpl</a:t>
            </a:r>
            <a:endParaRPr lang="ru-RU" dirty="0"/>
          </a:p>
          <a:p>
            <a:pPr lvl="1" defTabSz="360000"/>
            <a:r>
              <a:rPr lang="ru-RU" dirty="0" smtClean="0"/>
              <a:t>  </a:t>
            </a:r>
            <a:r>
              <a:rPr lang="en-US" dirty="0" smtClean="0"/>
              <a:t>static.js</a:t>
            </a:r>
          </a:p>
          <a:p>
            <a:pPr lvl="1" defTabSz="360000"/>
            <a:r>
              <a:rPr lang="en-US" dirty="0"/>
              <a:t>	</a:t>
            </a:r>
            <a:r>
              <a:rPr lang="en-US" dirty="0" err="1" smtClean="0"/>
              <a:t>index.php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194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Smarty-</a:t>
            </a:r>
            <a:r>
              <a:rPr lang="ru-RU" dirty="0" smtClean="0"/>
              <a:t>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 defTabSz="360000">
              <a:buFont typeface="+mj-lt"/>
              <a:buAutoNum type="arabicPeriod"/>
            </a:pPr>
            <a:r>
              <a:rPr lang="en-US" dirty="0"/>
              <a:t>{</a:t>
            </a:r>
            <a:r>
              <a:rPr lang="en-US" b="1" dirty="0">
                <a:solidFill>
                  <a:srgbClr val="FF0000"/>
                </a:solidFill>
              </a:rPr>
              <a:t>compile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tree</a:t>
            </a:r>
            <a:r>
              <a:rPr lang="en-US" dirty="0"/>
              <a:t> = [</a:t>
            </a:r>
          </a:p>
          <a:p>
            <a:pPr marL="571500" indent="-457200" defTabSz="360000">
              <a:buFont typeface="+mj-lt"/>
              <a:buAutoNum type="arabicPeriod"/>
            </a:pPr>
            <a:r>
              <a:rPr lang="en-US" dirty="0"/>
              <a:t>		[</a:t>
            </a:r>
          </a:p>
          <a:p>
            <a:pPr marL="571500" indent="-457200" defTabSz="360000">
              <a:buFont typeface="+mj-lt"/>
              <a:buAutoNum type="arabicPeriod"/>
            </a:pPr>
            <a:r>
              <a:rPr lang="en-US" dirty="0"/>
              <a:t>			</a:t>
            </a:r>
            <a:r>
              <a:rPr lang="en-US" dirty="0">
                <a:solidFill>
                  <a:srgbClr val="0070C0"/>
                </a:solidFill>
              </a:rPr>
              <a:t>block</a:t>
            </a:r>
            <a:r>
              <a:rPr lang="en-US" dirty="0"/>
              <a:t> =&gt; 'wrapper',</a:t>
            </a:r>
          </a:p>
          <a:p>
            <a:pPr marL="571500" indent="-457200" defTabSz="360000">
              <a:buFont typeface="+mj-lt"/>
              <a:buAutoNum type="arabicPeriod"/>
            </a:pPr>
            <a:r>
              <a:rPr lang="en-US" dirty="0"/>
              <a:t>			</a:t>
            </a:r>
            <a:r>
              <a:rPr lang="en-US" dirty="0">
                <a:solidFill>
                  <a:srgbClr val="0070C0"/>
                </a:solidFill>
              </a:rPr>
              <a:t>content</a:t>
            </a:r>
            <a:r>
              <a:rPr lang="en-US" dirty="0"/>
              <a:t> =&gt; [</a:t>
            </a:r>
          </a:p>
          <a:p>
            <a:pPr marL="571500" indent="-457200" defTabSz="360000">
              <a:buFont typeface="+mj-lt"/>
              <a:buAutoNum type="arabicPeriod"/>
            </a:pPr>
            <a:r>
              <a:rPr lang="en-US" dirty="0"/>
              <a:t>				[ </a:t>
            </a:r>
            <a:r>
              <a:rPr lang="en-US" dirty="0">
                <a:solidFill>
                  <a:srgbClr val="0070C0"/>
                </a:solidFill>
              </a:rPr>
              <a:t>block</a:t>
            </a:r>
            <a:r>
              <a:rPr lang="en-US" dirty="0"/>
              <a:t> =&gt; 'header' ],</a:t>
            </a:r>
          </a:p>
          <a:p>
            <a:pPr marL="571500" indent="-457200" defTabSz="360000">
              <a:buFont typeface="+mj-lt"/>
              <a:buAutoNum type="arabicPeriod"/>
            </a:pPr>
            <a:r>
              <a:rPr lang="en-US" dirty="0"/>
              <a:t>				[ </a:t>
            </a:r>
            <a:r>
              <a:rPr lang="en-US" dirty="0">
                <a:solidFill>
                  <a:srgbClr val="0070C0"/>
                </a:solidFill>
              </a:rPr>
              <a:t>block</a:t>
            </a:r>
            <a:r>
              <a:rPr lang="en-US" dirty="0"/>
              <a:t> =&gt; '</a:t>
            </a:r>
            <a:r>
              <a:rPr lang="en-US" dirty="0" err="1"/>
              <a:t>auth</a:t>
            </a:r>
            <a:r>
              <a:rPr lang="en-US" dirty="0"/>
              <a:t>' ]</a:t>
            </a:r>
          </a:p>
          <a:p>
            <a:pPr marL="571500" indent="-457200" defTabSz="360000">
              <a:buFont typeface="+mj-lt"/>
              <a:buAutoNum type="arabicPeriod"/>
            </a:pPr>
            <a:r>
              <a:rPr lang="en-US" dirty="0"/>
              <a:t>			]</a:t>
            </a:r>
          </a:p>
          <a:p>
            <a:pPr marL="571500" indent="-457200" defTabSz="360000">
              <a:buFont typeface="+mj-lt"/>
              <a:buAutoNum type="arabicPeriod"/>
            </a:pPr>
            <a:r>
              <a:rPr lang="en-US" dirty="0"/>
              <a:t>		],</a:t>
            </a:r>
          </a:p>
          <a:p>
            <a:pPr marL="571500" indent="-457200" defTabSz="360000">
              <a:buFont typeface="+mj-lt"/>
              <a:buAutoNum type="arabicPeriod"/>
            </a:pPr>
            <a:r>
              <a:rPr lang="en-US" dirty="0"/>
              <a:t>		[ </a:t>
            </a:r>
            <a:r>
              <a:rPr lang="en-US" dirty="0">
                <a:solidFill>
                  <a:srgbClr val="0070C0"/>
                </a:solidFill>
              </a:rPr>
              <a:t>block</a:t>
            </a:r>
            <a:r>
              <a:rPr lang="en-US" dirty="0"/>
              <a:t> =&gt; 'footer' ]</a:t>
            </a:r>
          </a:p>
          <a:p>
            <a:pPr marL="571500" indent="-457200" defTabSz="360000">
              <a:buFont typeface="+mj-lt"/>
              <a:buAutoNum type="arabicPeriod"/>
            </a:pPr>
            <a:r>
              <a:rPr lang="en-US" dirty="0"/>
              <a:t>	]}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546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Smarty-</a:t>
            </a:r>
            <a:r>
              <a:rPr lang="ru-RU" dirty="0"/>
              <a:t>дерево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571500" indent="-457200" defTabSz="360000">
              <a:buFont typeface="+mj-lt"/>
              <a:buAutoNum type="arabicPeriod"/>
            </a:pPr>
            <a:r>
              <a:rPr lang="en-US" dirty="0"/>
              <a:t>{$</a:t>
            </a:r>
            <a:r>
              <a:rPr lang="en-US" dirty="0" err="1"/>
              <a:t>ctx</a:t>
            </a:r>
            <a:r>
              <a:rPr lang="en-US" dirty="0"/>
              <a:t>['</a:t>
            </a:r>
            <a:r>
              <a:rPr lang="en-US" dirty="0">
                <a:solidFill>
                  <a:srgbClr val="0070C0"/>
                </a:solidFill>
              </a:rPr>
              <a:t>tag</a:t>
            </a:r>
            <a:r>
              <a:rPr lang="en-US" dirty="0"/>
              <a:t>'] = 'form'}</a:t>
            </a:r>
          </a:p>
          <a:p>
            <a:pPr marL="571500" indent="-457200" defTabSz="360000">
              <a:buFont typeface="+mj-lt"/>
              <a:buAutoNum type="arabicPeriod"/>
            </a:pPr>
            <a:r>
              <a:rPr lang="en-US" dirty="0"/>
              <a:t>{$</a:t>
            </a:r>
            <a:r>
              <a:rPr lang="en-US" dirty="0" err="1"/>
              <a:t>ctx</a:t>
            </a:r>
            <a:r>
              <a:rPr lang="en-US" dirty="0"/>
              <a:t>['</a:t>
            </a:r>
            <a:r>
              <a:rPr lang="en-US" dirty="0">
                <a:solidFill>
                  <a:srgbClr val="0070C0"/>
                </a:solidFill>
              </a:rPr>
              <a:t>content</a:t>
            </a:r>
            <a:r>
              <a:rPr lang="en-US" dirty="0"/>
              <a:t>'] = [</a:t>
            </a:r>
          </a:p>
          <a:p>
            <a:pPr marL="571500" indent="-457200" defTabSz="360000">
              <a:buFont typeface="+mj-lt"/>
              <a:buAutoNum type="arabicPeriod"/>
            </a:pPr>
            <a:r>
              <a:rPr lang="en-US" dirty="0"/>
              <a:t>	[</a:t>
            </a:r>
          </a:p>
          <a:p>
            <a:pPr marL="571500" indent="-457200" defTabSz="360000">
              <a:buFont typeface="+mj-lt"/>
              <a:buAutoNum type="arabicPeriod"/>
            </a:pPr>
            <a:r>
              <a:rPr lang="en-US" dirty="0"/>
              <a:t>		</a:t>
            </a:r>
            <a:r>
              <a:rPr lang="en-US" dirty="0" err="1">
                <a:solidFill>
                  <a:srgbClr val="0070C0"/>
                </a:solidFill>
              </a:rPr>
              <a:t>elem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=&gt; 'title',</a:t>
            </a:r>
          </a:p>
          <a:p>
            <a:pPr marL="571500" indent="-457200" defTabSz="360000">
              <a:buFont typeface="+mj-lt"/>
              <a:buAutoNum type="arabicPeriod"/>
            </a:pPr>
            <a:r>
              <a:rPr lang="en-US" dirty="0"/>
              <a:t>		</a:t>
            </a:r>
            <a:r>
              <a:rPr lang="en-US" dirty="0">
                <a:solidFill>
                  <a:srgbClr val="0070C0"/>
                </a:solidFill>
              </a:rPr>
              <a:t>tag</a:t>
            </a:r>
            <a:r>
              <a:rPr lang="en-US" dirty="0"/>
              <a:t> =&gt; 'h1',</a:t>
            </a:r>
          </a:p>
          <a:p>
            <a:pPr marL="571500" indent="-457200" defTabSz="360000">
              <a:buFont typeface="+mj-lt"/>
              <a:buAutoNum type="arabicPeriod"/>
            </a:pPr>
            <a:r>
              <a:rPr lang="en-US" dirty="0"/>
              <a:t>		</a:t>
            </a:r>
            <a:r>
              <a:rPr lang="en-US" dirty="0">
                <a:solidFill>
                  <a:srgbClr val="0070C0"/>
                </a:solidFill>
              </a:rPr>
              <a:t>content</a:t>
            </a:r>
            <a:r>
              <a:rPr lang="en-US" dirty="0"/>
              <a:t> =&gt; '</a:t>
            </a:r>
            <a:r>
              <a:rPr lang="ru-RU" dirty="0"/>
              <a:t>Регистрация'</a:t>
            </a:r>
          </a:p>
          <a:p>
            <a:pPr marL="571500" indent="-457200" defTabSz="360000">
              <a:buFont typeface="+mj-lt"/>
              <a:buAutoNum type="arabicPeriod"/>
            </a:pPr>
            <a:r>
              <a:rPr lang="ru-RU" dirty="0"/>
              <a:t>	],</a:t>
            </a:r>
          </a:p>
          <a:p>
            <a:pPr marL="571500" indent="-457200" defTabSz="360000">
              <a:buFont typeface="+mj-lt"/>
              <a:buAutoNum type="arabicPeriod"/>
            </a:pPr>
            <a:r>
              <a:rPr lang="ru-RU" dirty="0"/>
              <a:t>	[</a:t>
            </a:r>
          </a:p>
          <a:p>
            <a:pPr marL="571500" indent="-457200" defTabSz="360000">
              <a:buFont typeface="+mj-lt"/>
              <a:buAutoNum type="arabicPeriod"/>
            </a:pPr>
            <a:r>
              <a:rPr lang="ru-RU" dirty="0"/>
              <a:t>		</a:t>
            </a:r>
            <a:r>
              <a:rPr lang="en-US" dirty="0">
                <a:solidFill>
                  <a:srgbClr val="0070C0"/>
                </a:solidFill>
              </a:rPr>
              <a:t>block</a:t>
            </a:r>
            <a:r>
              <a:rPr lang="en-US" dirty="0"/>
              <a:t> =&gt; 'input',</a:t>
            </a:r>
          </a:p>
          <a:p>
            <a:pPr marL="571500" indent="-457200" defTabSz="360000">
              <a:buFont typeface="+mj-lt"/>
              <a:buAutoNum type="arabicPeriod"/>
            </a:pPr>
            <a:r>
              <a:rPr lang="en-US" dirty="0"/>
              <a:t>		</a:t>
            </a:r>
            <a:r>
              <a:rPr lang="en-US" dirty="0" err="1">
                <a:solidFill>
                  <a:srgbClr val="0070C0"/>
                </a:solidFill>
              </a:rPr>
              <a:t>attrs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=&gt; [</a:t>
            </a:r>
          </a:p>
          <a:p>
            <a:pPr marL="571500" indent="-457200" defTabSz="360000">
              <a:buFont typeface="+mj-lt"/>
              <a:buAutoNum type="arabicPeriod"/>
            </a:pPr>
            <a:r>
              <a:rPr lang="en-US" dirty="0"/>
              <a:t>			type =&gt; 'email',</a:t>
            </a:r>
          </a:p>
          <a:p>
            <a:pPr marL="571500" indent="-457200" defTabSz="360000">
              <a:buFont typeface="+mj-lt"/>
              <a:buAutoNum type="arabicPeriod"/>
            </a:pPr>
            <a:r>
              <a:rPr lang="en-US" dirty="0"/>
              <a:t>			placeholder =&gt; 'E-mail'</a:t>
            </a:r>
          </a:p>
          <a:p>
            <a:pPr marL="571500" indent="-457200" defTabSz="360000">
              <a:buFont typeface="+mj-lt"/>
              <a:buAutoNum type="arabicPeriod"/>
            </a:pPr>
            <a:r>
              <a:rPr lang="en-US" dirty="0"/>
              <a:t>		]</a:t>
            </a:r>
          </a:p>
          <a:p>
            <a:pPr marL="571500" indent="-457200" defTabSz="360000">
              <a:buFont typeface="+mj-lt"/>
              <a:buAutoNum type="arabicPeriod"/>
            </a:pPr>
            <a:r>
              <a:rPr lang="en-US" dirty="0"/>
              <a:t>	],</a:t>
            </a:r>
          </a:p>
          <a:p>
            <a:pPr marL="571500" indent="-457200" defTabSz="360000">
              <a:buFont typeface="+mj-lt"/>
              <a:buAutoNum type="arabicPeriod"/>
            </a:pPr>
            <a:r>
              <a:rPr lang="en-US" dirty="0"/>
              <a:t>	[</a:t>
            </a:r>
          </a:p>
          <a:p>
            <a:pPr marL="571500" indent="-457200" defTabSz="360000">
              <a:buFont typeface="+mj-lt"/>
              <a:buAutoNum type="arabicPeriod"/>
            </a:pPr>
            <a:r>
              <a:rPr lang="en-US" dirty="0"/>
              <a:t>		</a:t>
            </a:r>
            <a:r>
              <a:rPr lang="en-US" dirty="0">
                <a:solidFill>
                  <a:srgbClr val="0070C0"/>
                </a:solidFill>
              </a:rPr>
              <a:t>block</a:t>
            </a:r>
            <a:r>
              <a:rPr lang="en-US" dirty="0"/>
              <a:t> =&gt; 'input',</a:t>
            </a:r>
          </a:p>
          <a:p>
            <a:pPr marL="571500" indent="-457200" defTabSz="360000">
              <a:buFont typeface="+mj-lt"/>
              <a:buAutoNum type="arabicPeriod"/>
            </a:pPr>
            <a:r>
              <a:rPr lang="en-US" dirty="0"/>
              <a:t>		</a:t>
            </a:r>
            <a:r>
              <a:rPr lang="en-US" dirty="0" err="1">
                <a:solidFill>
                  <a:srgbClr val="0070C0"/>
                </a:solidFill>
              </a:rPr>
              <a:t>attrs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=&gt; [</a:t>
            </a:r>
          </a:p>
          <a:p>
            <a:pPr marL="571500" indent="-457200" defTabSz="360000">
              <a:buFont typeface="+mj-lt"/>
              <a:buAutoNum type="arabicPeriod"/>
            </a:pPr>
            <a:r>
              <a:rPr lang="en-US" dirty="0"/>
              <a:t>			type =&gt; 'password',</a:t>
            </a:r>
          </a:p>
          <a:p>
            <a:pPr marL="571500" indent="-457200" defTabSz="360000">
              <a:buFont typeface="+mj-lt"/>
              <a:buAutoNum type="arabicPeriod"/>
            </a:pPr>
            <a:r>
              <a:rPr lang="en-US" dirty="0"/>
              <a:t>			placeholder =&gt; '</a:t>
            </a:r>
            <a:r>
              <a:rPr lang="ru-RU" dirty="0"/>
              <a:t>Пароль'</a:t>
            </a:r>
          </a:p>
          <a:p>
            <a:pPr marL="571500" indent="-457200" defTabSz="360000">
              <a:buFont typeface="+mj-lt"/>
              <a:buAutoNum type="arabicPeriod"/>
            </a:pPr>
            <a:r>
              <a:rPr lang="ru-RU" dirty="0"/>
              <a:t>		]</a:t>
            </a:r>
          </a:p>
          <a:p>
            <a:pPr marL="571500" indent="-457200" defTabSz="360000">
              <a:buFont typeface="+mj-lt"/>
              <a:buAutoNum type="arabicPeriod"/>
            </a:pPr>
            <a:r>
              <a:rPr lang="ru-RU" dirty="0"/>
              <a:t>	],</a:t>
            </a:r>
          </a:p>
          <a:p>
            <a:pPr marL="571500" indent="-457200" defTabSz="360000">
              <a:buFont typeface="+mj-lt"/>
              <a:buAutoNum type="arabicPeriod"/>
            </a:pPr>
            <a:r>
              <a:rPr lang="ru-RU" dirty="0"/>
              <a:t>	[</a:t>
            </a:r>
          </a:p>
          <a:p>
            <a:pPr marL="571500" indent="-457200" defTabSz="360000">
              <a:buFont typeface="+mj-lt"/>
              <a:buAutoNum type="arabicPeriod"/>
            </a:pPr>
            <a:r>
              <a:rPr lang="ru-RU" dirty="0"/>
              <a:t>		</a:t>
            </a:r>
            <a:r>
              <a:rPr lang="en-US" dirty="0">
                <a:solidFill>
                  <a:srgbClr val="0070C0"/>
                </a:solidFill>
              </a:rPr>
              <a:t>block</a:t>
            </a:r>
            <a:r>
              <a:rPr lang="en-US" dirty="0"/>
              <a:t> =&gt; 'button',</a:t>
            </a:r>
          </a:p>
          <a:p>
            <a:pPr marL="571500" indent="-457200" defTabSz="360000">
              <a:buFont typeface="+mj-lt"/>
              <a:buAutoNum type="arabicPeriod"/>
            </a:pPr>
            <a:r>
              <a:rPr lang="en-US" dirty="0"/>
              <a:t>		</a:t>
            </a:r>
            <a:r>
              <a:rPr lang="en-US" dirty="0">
                <a:solidFill>
                  <a:srgbClr val="0070C0"/>
                </a:solidFill>
              </a:rPr>
              <a:t>mods</a:t>
            </a:r>
            <a:r>
              <a:rPr lang="en-US" dirty="0"/>
              <a:t> =&gt; [ theme =&gt; 'green' ],</a:t>
            </a:r>
          </a:p>
          <a:p>
            <a:pPr marL="571500" indent="-457200" defTabSz="360000">
              <a:buFont typeface="+mj-lt"/>
              <a:buAutoNum type="arabicPeriod"/>
            </a:pPr>
            <a:r>
              <a:rPr lang="en-US" dirty="0"/>
              <a:t>		</a:t>
            </a:r>
            <a:r>
              <a:rPr lang="en-US" dirty="0" err="1">
                <a:solidFill>
                  <a:srgbClr val="0070C0"/>
                </a:solidFill>
              </a:rPr>
              <a:t>attrs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=&gt; [</a:t>
            </a:r>
          </a:p>
          <a:p>
            <a:pPr marL="571500" indent="-457200" defTabSz="360000">
              <a:buFont typeface="+mj-lt"/>
              <a:buAutoNum type="arabicPeriod"/>
            </a:pPr>
            <a:r>
              <a:rPr lang="en-US" dirty="0"/>
              <a:t>			type =&gt; 'submit'</a:t>
            </a:r>
          </a:p>
          <a:p>
            <a:pPr marL="571500" indent="-457200" defTabSz="360000">
              <a:buFont typeface="+mj-lt"/>
              <a:buAutoNum type="arabicPeriod"/>
            </a:pPr>
            <a:r>
              <a:rPr lang="en-US" dirty="0"/>
              <a:t>		],</a:t>
            </a:r>
          </a:p>
          <a:p>
            <a:pPr marL="571500" indent="-457200" defTabSz="360000">
              <a:buFont typeface="+mj-lt"/>
              <a:buAutoNum type="arabicPeriod"/>
            </a:pPr>
            <a:r>
              <a:rPr lang="en-US" dirty="0"/>
              <a:t>		</a:t>
            </a:r>
            <a:r>
              <a:rPr lang="en-US" dirty="0">
                <a:solidFill>
                  <a:srgbClr val="0070C0"/>
                </a:solidFill>
              </a:rPr>
              <a:t>content</a:t>
            </a:r>
            <a:r>
              <a:rPr lang="en-US" dirty="0"/>
              <a:t> =&gt; '</a:t>
            </a:r>
            <a:r>
              <a:rPr lang="ru-RU" dirty="0"/>
              <a:t>Отправить'</a:t>
            </a:r>
          </a:p>
          <a:p>
            <a:pPr marL="571500" indent="-457200" defTabSz="360000">
              <a:buFont typeface="+mj-lt"/>
              <a:buAutoNum type="arabicPeriod"/>
            </a:pPr>
            <a:r>
              <a:rPr lang="ru-RU" dirty="0"/>
              <a:t>	]</a:t>
            </a:r>
          </a:p>
          <a:p>
            <a:pPr marL="571500" indent="-457200" defTabSz="360000">
              <a:buFont typeface="+mj-lt"/>
              <a:buAutoNum type="arabicPeriod"/>
            </a:pPr>
            <a:r>
              <a:rPr lang="ru-RU" dirty="0"/>
              <a:t>]}</a:t>
            </a:r>
          </a:p>
          <a:p>
            <a:pPr marL="571500" indent="-457200" defTabSz="360000">
              <a:buFont typeface="+mj-lt"/>
              <a:buAutoNum type="arabicPeriod"/>
            </a:pPr>
            <a:endParaRPr lang="ru-RU" dirty="0"/>
          </a:p>
          <a:p>
            <a:pPr marL="571500" indent="-457200" defTabSz="360000">
              <a:buFont typeface="+mj-lt"/>
              <a:buAutoNum type="arabicPeriod"/>
            </a:pPr>
            <a:r>
              <a:rPr lang="ru-RU" dirty="0"/>
              <a:t>{</a:t>
            </a:r>
            <a:r>
              <a:rPr lang="en-US" b="1" dirty="0">
                <a:solidFill>
                  <a:srgbClr val="FF0000"/>
                </a:solidFill>
              </a:rPr>
              <a:t>compile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tree</a:t>
            </a:r>
            <a:r>
              <a:rPr lang="en-US" dirty="0"/>
              <a:t> = $</a:t>
            </a:r>
            <a:r>
              <a:rPr lang="en-US" dirty="0" err="1"/>
              <a:t>ctx</a:t>
            </a: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5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Зависимости (</a:t>
            </a:r>
            <a:r>
              <a:rPr lang="en-US" dirty="0" smtClean="0"/>
              <a:t>*.deps.js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index.deps.json</a:t>
            </a:r>
            <a:endParaRPr lang="en-US" b="1" dirty="0" smtClean="0"/>
          </a:p>
          <a:p>
            <a:pPr lvl="1"/>
            <a:r>
              <a:rPr lang="en-US" dirty="0"/>
              <a:t>[</a:t>
            </a:r>
          </a:p>
          <a:p>
            <a:pPr lvl="1"/>
            <a:r>
              <a:rPr lang="en-US" dirty="0"/>
              <a:t>	{ "block": "page" },</a:t>
            </a:r>
          </a:p>
          <a:p>
            <a:pPr lvl="1"/>
            <a:r>
              <a:rPr lang="en-US" dirty="0"/>
              <a:t>	{ "block": "header" },</a:t>
            </a:r>
          </a:p>
          <a:p>
            <a:pPr lvl="1"/>
            <a:r>
              <a:rPr lang="en-US" dirty="0"/>
              <a:t>	{ "block": "</a:t>
            </a:r>
            <a:r>
              <a:rPr lang="en-US" dirty="0" err="1"/>
              <a:t>auth</a:t>
            </a:r>
            <a:r>
              <a:rPr lang="en-US" dirty="0"/>
              <a:t>" },</a:t>
            </a:r>
          </a:p>
          <a:p>
            <a:pPr lvl="1"/>
            <a:r>
              <a:rPr lang="en-US" dirty="0"/>
              <a:t>	{ "block": "footer" }</a:t>
            </a:r>
          </a:p>
          <a:p>
            <a:pPr lvl="1"/>
            <a:r>
              <a:rPr lang="en-US" dirty="0"/>
              <a:t>]</a:t>
            </a:r>
            <a:endParaRPr lang="en-US" dirty="0" smtClean="0"/>
          </a:p>
          <a:p>
            <a:pPr marL="342900" lvl="1">
              <a:buClr>
                <a:schemeClr val="accent1"/>
              </a:buClr>
            </a:pPr>
            <a:r>
              <a:rPr lang="en-US" b="1" dirty="0" err="1" smtClean="0"/>
              <a:t>header.deps.json</a:t>
            </a:r>
            <a:endParaRPr lang="en-US" b="1" dirty="0" smtClean="0"/>
          </a:p>
          <a:p>
            <a:pPr marL="708660" lvl="2">
              <a:buClr>
                <a:schemeClr val="accent1"/>
              </a:buClr>
            </a:pPr>
            <a:r>
              <a:rPr lang="en-US" dirty="0"/>
              <a:t>{</a:t>
            </a:r>
          </a:p>
          <a:p>
            <a:pPr marL="708660" lvl="2">
              <a:buClr>
                <a:schemeClr val="accent1"/>
              </a:buClr>
            </a:pPr>
            <a:r>
              <a:rPr lang="en-US" dirty="0"/>
              <a:t>	"</a:t>
            </a:r>
            <a:r>
              <a:rPr lang="en-US" dirty="0" err="1"/>
              <a:t>elems</a:t>
            </a:r>
            <a:r>
              <a:rPr lang="en-US" dirty="0"/>
              <a:t>": ["logo", "</a:t>
            </a:r>
            <a:r>
              <a:rPr lang="en-US" dirty="0" err="1"/>
              <a:t>nav</a:t>
            </a:r>
            <a:r>
              <a:rPr lang="en-US" dirty="0"/>
              <a:t>", "search"]</a:t>
            </a:r>
          </a:p>
          <a:p>
            <a:pPr marL="708660" lvl="2">
              <a:buClr>
                <a:schemeClr val="accent1"/>
              </a:buClr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553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514</TotalTime>
  <Words>79</Words>
  <Application>Microsoft Office PowerPoint</Application>
  <PresentationFormat>Экран (4:3)</PresentationFormat>
  <Paragraphs>87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Соседство</vt:lpstr>
      <vt:lpstr>BEM+Smarty</vt:lpstr>
      <vt:lpstr>Что такое БЭМ?</vt:lpstr>
      <vt:lpstr>Зачем это нам?</vt:lpstr>
      <vt:lpstr>Файловая структура</vt:lpstr>
      <vt:lpstr>Smarty-дерево</vt:lpstr>
      <vt:lpstr>Smarty-дерево</vt:lpstr>
      <vt:lpstr>Зависимости (*.deps.js)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БЭМ+Smarty</dc:title>
  <dc:creator>Даутов Салават Халилович</dc:creator>
  <cp:lastModifiedBy>Даутов Салават Халилович</cp:lastModifiedBy>
  <cp:revision>12</cp:revision>
  <dcterms:created xsi:type="dcterms:W3CDTF">2014-07-07T13:01:06Z</dcterms:created>
  <dcterms:modified xsi:type="dcterms:W3CDTF">2014-07-11T12:00:42Z</dcterms:modified>
</cp:coreProperties>
</file>