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3E164B-ADDD-442B-9438-8B9EF379194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EAE453-98E6-4714-908C-B086B515DF1B}" type="datetimeFigureOut">
              <a:rPr lang="ru-RU" smtClean="0"/>
              <a:t>08.07.2014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BEM+Smarty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БЭМ-методологии на </a:t>
            </a:r>
            <a:r>
              <a:rPr lang="en-US" dirty="0" smtClean="0"/>
              <a:t>Smarty</a:t>
            </a:r>
          </a:p>
        </p:txBody>
      </p:sp>
    </p:spTree>
    <p:extLst>
      <p:ext uri="{BB962C8B-B14F-4D97-AF65-F5344CB8AC3E}">
        <p14:creationId xmlns:p14="http://schemas.microsoft.com/office/powerpoint/2010/main" val="41185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Smarty-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{</a:t>
            </a:r>
            <a:r>
              <a:rPr lang="en-US" b="1" dirty="0">
                <a:solidFill>
                  <a:srgbClr val="FF0000"/>
                </a:solidFill>
              </a:rPr>
              <a:t>compile</a:t>
            </a:r>
            <a:r>
              <a:rPr lang="en-US" dirty="0"/>
              <a:t> tree = [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[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block =&gt; 'header',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tag =&gt; 'header',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</a:t>
            </a:r>
            <a:r>
              <a:rPr lang="en-US" dirty="0" err="1"/>
              <a:t>cls</a:t>
            </a:r>
            <a:r>
              <a:rPr lang="en-US" dirty="0"/>
              <a:t> =&gt; 'custom-</a:t>
            </a:r>
            <a:r>
              <a:rPr lang="en-US" dirty="0" err="1"/>
              <a:t>cls</a:t>
            </a:r>
            <a:r>
              <a:rPr lang="en-US" dirty="0"/>
              <a:t>',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mods =&gt; [ big =&gt; true ],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content =&gt; [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 err="1"/>
              <a:t>elem</a:t>
            </a:r>
            <a:r>
              <a:rPr lang="en-US" dirty="0"/>
              <a:t> =&gt; 'logo',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	mods =&gt; [ size =&gt; 'xl' ],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	content =&gt; [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		block =&gt; 'link',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		content =&gt; 'Logo link'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	]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]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 smtClean="0"/>
              <a:t>],</a:t>
            </a:r>
            <a:endParaRPr lang="en-US" dirty="0"/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'Text without tag</a:t>
            </a:r>
            <a:r>
              <a:rPr lang="en-US" dirty="0" smtClean="0"/>
              <a:t>',</a:t>
            </a:r>
            <a:endParaRPr lang="en-US" dirty="0"/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[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block =&gt; 'footer',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tag =&gt; 'footer',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content =&gt; 'Footer'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 smtClean="0"/>
              <a:t>],</a:t>
            </a:r>
            <a:endParaRPr lang="en-US" dirty="0"/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[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tag =&gt; 'span',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	content =&gt; 'Span'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	]</a:t>
            </a:r>
          </a:p>
          <a:p>
            <a:pPr marL="571500" indent="-457200" defTabSz="180000">
              <a:buFont typeface="+mj-lt"/>
              <a:buAutoNum type="arabicPeriod"/>
            </a:pPr>
            <a:r>
              <a:rPr lang="en-US" dirty="0"/>
              <a:t>	]}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9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473</TotalTime>
  <Words>12</Words>
  <Application>Microsoft Office PowerPoint</Application>
  <PresentationFormat>Экран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Соседство</vt:lpstr>
      <vt:lpstr>BEM+Smarty</vt:lpstr>
      <vt:lpstr>Smarty-дерево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БЭМ+Smarty</dc:title>
  <dc:creator>Даутов Салават Халилович</dc:creator>
  <cp:lastModifiedBy>Даутов Салават Халилович</cp:lastModifiedBy>
  <cp:revision>7</cp:revision>
  <dcterms:created xsi:type="dcterms:W3CDTF">2014-07-07T13:01:06Z</dcterms:created>
  <dcterms:modified xsi:type="dcterms:W3CDTF">2014-07-08T11:58:28Z</dcterms:modified>
</cp:coreProperties>
</file>