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handoutMasterIdLst>
    <p:handoutMasterId r:id="rId11"/>
  </p:handoutMasterIdLst>
  <p:sldIdLst>
    <p:sldId id="267" r:id="rId5"/>
    <p:sldId id="25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8/13/2024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8/13/2024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/>
              <a:t>Second level</a:t>
            </a:r>
          </a:p>
          <a:p>
            <a:pPr marL="0" lvl="2" indent="0" algn="ctr">
              <a:buNone/>
            </a:pPr>
            <a:r>
              <a:rPr lang="en-US" noProof="0"/>
              <a:t>Third level</a:t>
            </a:r>
          </a:p>
          <a:p>
            <a:pPr marL="0" lvl="3" indent="0" algn="ctr">
              <a:buNone/>
            </a:pPr>
            <a:r>
              <a:rPr lang="en-US" noProof="0"/>
              <a:t>Fourth level</a:t>
            </a:r>
          </a:p>
          <a:p>
            <a:pPr marL="0" lvl="4" indent="0" algn="ctr">
              <a:buNone/>
            </a:pPr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8/13/2024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8/13/2024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jQuery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45" y="4839903"/>
            <a:ext cx="11417911" cy="1346585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jQuery is a fast, small, and feature-rich JavaScript library. It makes things like HTML document traversal and manipulation, event handling, animation, and Ajax much simpler with an easy-to-use API that works across a multitude of browsers.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DOM Manipulation</a:t>
            </a:r>
          </a:p>
          <a:p>
            <a:r>
              <a:rPr lang="en-US" dirty="0"/>
              <a:t>Easy CSS Manipulation</a:t>
            </a:r>
          </a:p>
          <a:p>
            <a:r>
              <a:rPr lang="en-US" dirty="0"/>
              <a:t>Better event methods techniques</a:t>
            </a:r>
          </a:p>
          <a:p>
            <a:r>
              <a:rPr lang="en-US" dirty="0"/>
              <a:t>Effects and animations</a:t>
            </a:r>
          </a:p>
          <a:p>
            <a:r>
              <a:rPr lang="en-US" dirty="0"/>
              <a:t>Simply AJAX calls</a:t>
            </a:r>
          </a:p>
          <a:p>
            <a:r>
              <a:rPr lang="en-US" dirty="0"/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Why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of the biggest companies on the web use jQuery such as Google, Microsoft, IBM and Netflix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jQuery works in all browsers.</a:t>
            </a:r>
          </a:p>
        </p:txBody>
      </p:sp>
    </p:spTree>
    <p:extLst>
      <p:ext uri="{BB962C8B-B14F-4D97-AF65-F5344CB8AC3E}">
        <p14:creationId xmlns:p14="http://schemas.microsoft.com/office/powerpoint/2010/main" val="30305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4C9068-DBB3-4403-868C-7F7051B5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9" y="647581"/>
            <a:ext cx="9568309" cy="2556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942449-AAA6-486C-8A01-0D5773EAD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29" y="4305245"/>
            <a:ext cx="9606757" cy="119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562" y="2370497"/>
            <a:ext cx="9601200" cy="544154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$(selector).action(callback_function)</a:t>
            </a:r>
          </a:p>
        </p:txBody>
      </p:sp>
    </p:spTree>
    <p:extLst>
      <p:ext uri="{BB962C8B-B14F-4D97-AF65-F5344CB8AC3E}">
        <p14:creationId xmlns:p14="http://schemas.microsoft.com/office/powerpoint/2010/main" val="422931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DBC151-993A-4E2A-A2E5-041A986B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16" y="1600004"/>
            <a:ext cx="9430134" cy="47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16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win32_fixed" id="{558D5976-FB30-4A95-BB80-CA116B0EB176}" vid="{E687FBBE-46FC-480B-AF08-1C12C660A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BF0FE3-3D8D-448F-9BC3-1FD016A85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E2FB8F-FBDB-405A-A6AC-9CF7C85919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FC2BBCC-A5B7-4DDE-8795-98160FD34D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63</TotalTime>
  <Words>105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Calibri</vt:lpstr>
      <vt:lpstr>Franklin Gothic Book</vt:lpstr>
      <vt:lpstr>Helvetica Neue</vt:lpstr>
      <vt:lpstr>Impact</vt:lpstr>
      <vt:lpstr>Crop</vt:lpstr>
      <vt:lpstr>jQuery </vt:lpstr>
      <vt:lpstr>Features</vt:lpstr>
      <vt:lpstr>Why jQuery?</vt:lpstr>
      <vt:lpstr>PowerPoint Presentation</vt:lpstr>
      <vt:lpstr>Syntax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Salman Taj</dc:creator>
  <cp:lastModifiedBy>Salman Taj</cp:lastModifiedBy>
  <cp:revision>8</cp:revision>
  <dcterms:created xsi:type="dcterms:W3CDTF">2024-08-13T13:02:04Z</dcterms:created>
  <dcterms:modified xsi:type="dcterms:W3CDTF">2024-08-13T14:05:31Z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