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34" name="PlaceHolder 2"/>
          <p:cNvSpPr>
            <a:spLocks noGrp="1"/>
          </p:cNvSpPr>
          <p:nvPr>
            <p:ph type="body"/>
          </p:nvPr>
        </p:nvSpPr>
        <p:spPr>
          <a:xfrm>
            <a:off x="1069920" y="2121480"/>
            <a:ext cx="10058040" cy="1931760"/>
          </a:xfrm>
          <a:prstGeom prst="rect">
            <a:avLst/>
          </a:prstGeom>
        </p:spPr>
        <p:txBody>
          <a:bodyPr lIns="0" rIns="0" tIns="0" bIns="0"/>
          <a:p>
            <a:endParaRPr/>
          </a:p>
        </p:txBody>
      </p:sp>
      <p:sp>
        <p:nvSpPr>
          <p:cNvPr id="35" name="PlaceHolder 3"/>
          <p:cNvSpPr>
            <a:spLocks noGrp="1"/>
          </p:cNvSpPr>
          <p:nvPr>
            <p:ph type="body"/>
          </p:nvPr>
        </p:nvSpPr>
        <p:spPr>
          <a:xfrm>
            <a:off x="1069920" y="4237200"/>
            <a:ext cx="10058040" cy="19317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37"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38"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39" name="PlaceHolder 4"/>
          <p:cNvSpPr>
            <a:spLocks noGrp="1"/>
          </p:cNvSpPr>
          <p:nvPr>
            <p:ph type="body"/>
          </p:nvPr>
        </p:nvSpPr>
        <p:spPr>
          <a:xfrm>
            <a:off x="6224040" y="4237200"/>
            <a:ext cx="4908240" cy="1931760"/>
          </a:xfrm>
          <a:prstGeom prst="rect">
            <a:avLst/>
          </a:prstGeom>
        </p:spPr>
        <p:txBody>
          <a:bodyPr lIns="0" rIns="0" tIns="0" bIns="0"/>
          <a:p>
            <a:endParaRPr/>
          </a:p>
        </p:txBody>
      </p:sp>
      <p:sp>
        <p:nvSpPr>
          <p:cNvPr id="40" name="PlaceHolder 5"/>
          <p:cNvSpPr>
            <a:spLocks noGrp="1"/>
          </p:cNvSpPr>
          <p:nvPr>
            <p:ph type="body"/>
          </p:nvPr>
        </p:nvSpPr>
        <p:spPr>
          <a:xfrm>
            <a:off x="1069920" y="4237200"/>
            <a:ext cx="4908240" cy="19317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42" name="PlaceHolder 2"/>
          <p:cNvSpPr>
            <a:spLocks noGrp="1"/>
          </p:cNvSpPr>
          <p:nvPr>
            <p:ph type="body"/>
          </p:nvPr>
        </p:nvSpPr>
        <p:spPr>
          <a:xfrm>
            <a:off x="1069920" y="2121480"/>
            <a:ext cx="10058040" cy="4050360"/>
          </a:xfrm>
          <a:prstGeom prst="rect">
            <a:avLst/>
          </a:prstGeom>
        </p:spPr>
        <p:txBody>
          <a:bodyPr lIns="0" rIns="0" tIns="0" bIns="0"/>
          <a:p>
            <a:endParaRPr/>
          </a:p>
        </p:txBody>
      </p:sp>
      <p:sp>
        <p:nvSpPr>
          <p:cNvPr id="43" name="PlaceHolder 3"/>
          <p:cNvSpPr>
            <a:spLocks noGrp="1"/>
          </p:cNvSpPr>
          <p:nvPr>
            <p:ph type="body"/>
          </p:nvPr>
        </p:nvSpPr>
        <p:spPr>
          <a:xfrm>
            <a:off x="1069920" y="2121480"/>
            <a:ext cx="10058040" cy="4050360"/>
          </a:xfrm>
          <a:prstGeom prst="rect">
            <a:avLst/>
          </a:prstGeom>
        </p:spPr>
        <p:txBody>
          <a:bodyPr lIns="0" rIns="0" tIns="0" bIns="0"/>
          <a:p>
            <a:endParaRPr/>
          </a:p>
        </p:txBody>
      </p:sp>
      <p:pic>
        <p:nvPicPr>
          <p:cNvPr id="44" name="" descr=""/>
          <p:cNvPicPr/>
          <p:nvPr/>
        </p:nvPicPr>
        <p:blipFill>
          <a:blip r:embed="rId2"/>
          <a:stretch>
            <a:fillRect/>
          </a:stretch>
        </p:blipFill>
        <p:spPr>
          <a:xfrm>
            <a:off x="3560400" y="2121120"/>
            <a:ext cx="5076360" cy="4050360"/>
          </a:xfrm>
          <a:prstGeom prst="rect">
            <a:avLst/>
          </a:prstGeom>
          <a:ln>
            <a:noFill/>
          </a:ln>
        </p:spPr>
      </p:pic>
      <p:pic>
        <p:nvPicPr>
          <p:cNvPr id="45" name="" descr=""/>
          <p:cNvPicPr/>
          <p:nvPr/>
        </p:nvPicPr>
        <p:blipFill>
          <a:blip r:embed="rId3"/>
          <a:stretch>
            <a:fillRect/>
          </a:stretch>
        </p:blipFill>
        <p:spPr>
          <a:xfrm>
            <a:off x="3560400" y="2121120"/>
            <a:ext cx="5076360" cy="4050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58" name="PlaceHolder 2"/>
          <p:cNvSpPr>
            <a:spLocks noGrp="1"/>
          </p:cNvSpPr>
          <p:nvPr>
            <p:ph type="subTitle"/>
          </p:nvPr>
        </p:nvSpPr>
        <p:spPr>
          <a:xfrm>
            <a:off x="1069920" y="2121480"/>
            <a:ext cx="10058040" cy="40507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60" name="PlaceHolder 2"/>
          <p:cNvSpPr>
            <a:spLocks noGrp="1"/>
          </p:cNvSpPr>
          <p:nvPr>
            <p:ph type="body"/>
          </p:nvPr>
        </p:nvSpPr>
        <p:spPr>
          <a:xfrm>
            <a:off x="1069920" y="2121480"/>
            <a:ext cx="10058040" cy="40503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62" name="PlaceHolder 2"/>
          <p:cNvSpPr>
            <a:spLocks noGrp="1"/>
          </p:cNvSpPr>
          <p:nvPr>
            <p:ph type="body"/>
          </p:nvPr>
        </p:nvSpPr>
        <p:spPr>
          <a:xfrm>
            <a:off x="1069920" y="2121480"/>
            <a:ext cx="4908240" cy="4050360"/>
          </a:xfrm>
          <a:prstGeom prst="rect">
            <a:avLst/>
          </a:prstGeom>
        </p:spPr>
        <p:txBody>
          <a:bodyPr lIns="0" rIns="0" tIns="0" bIns="0"/>
          <a:p>
            <a:endParaRPr/>
          </a:p>
        </p:txBody>
      </p:sp>
      <p:sp>
        <p:nvSpPr>
          <p:cNvPr id="63" name="PlaceHolder 3"/>
          <p:cNvSpPr>
            <a:spLocks noGrp="1"/>
          </p:cNvSpPr>
          <p:nvPr>
            <p:ph type="body"/>
          </p:nvPr>
        </p:nvSpPr>
        <p:spPr>
          <a:xfrm>
            <a:off x="6224040" y="2121480"/>
            <a:ext cx="4908240" cy="40503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069920" y="484560"/>
            <a:ext cx="10058040" cy="16092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069920" y="484560"/>
            <a:ext cx="10058040" cy="7459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67"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68" name="PlaceHolder 3"/>
          <p:cNvSpPr>
            <a:spLocks noGrp="1"/>
          </p:cNvSpPr>
          <p:nvPr>
            <p:ph type="body"/>
          </p:nvPr>
        </p:nvSpPr>
        <p:spPr>
          <a:xfrm>
            <a:off x="1069920" y="4237200"/>
            <a:ext cx="4908240" cy="1931760"/>
          </a:xfrm>
          <a:prstGeom prst="rect">
            <a:avLst/>
          </a:prstGeom>
        </p:spPr>
        <p:txBody>
          <a:bodyPr lIns="0" rIns="0" tIns="0" bIns="0"/>
          <a:p>
            <a:endParaRPr/>
          </a:p>
        </p:txBody>
      </p:sp>
      <p:sp>
        <p:nvSpPr>
          <p:cNvPr id="69" name="PlaceHolder 4"/>
          <p:cNvSpPr>
            <a:spLocks noGrp="1"/>
          </p:cNvSpPr>
          <p:nvPr>
            <p:ph type="body"/>
          </p:nvPr>
        </p:nvSpPr>
        <p:spPr>
          <a:xfrm>
            <a:off x="6224040" y="2121480"/>
            <a:ext cx="4908240" cy="40503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3" name="PlaceHolder 2"/>
          <p:cNvSpPr>
            <a:spLocks noGrp="1"/>
          </p:cNvSpPr>
          <p:nvPr>
            <p:ph type="subTitle"/>
          </p:nvPr>
        </p:nvSpPr>
        <p:spPr>
          <a:xfrm>
            <a:off x="1069920" y="2121480"/>
            <a:ext cx="10058040" cy="40507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71" name="PlaceHolder 2"/>
          <p:cNvSpPr>
            <a:spLocks noGrp="1"/>
          </p:cNvSpPr>
          <p:nvPr>
            <p:ph type="body"/>
          </p:nvPr>
        </p:nvSpPr>
        <p:spPr>
          <a:xfrm>
            <a:off x="1069920" y="2121480"/>
            <a:ext cx="4908240" cy="4050360"/>
          </a:xfrm>
          <a:prstGeom prst="rect">
            <a:avLst/>
          </a:prstGeom>
        </p:spPr>
        <p:txBody>
          <a:bodyPr lIns="0" rIns="0" tIns="0" bIns="0"/>
          <a:p>
            <a:endParaRPr/>
          </a:p>
        </p:txBody>
      </p:sp>
      <p:sp>
        <p:nvSpPr>
          <p:cNvPr id="72"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73" name="PlaceHolder 4"/>
          <p:cNvSpPr>
            <a:spLocks noGrp="1"/>
          </p:cNvSpPr>
          <p:nvPr>
            <p:ph type="body"/>
          </p:nvPr>
        </p:nvSpPr>
        <p:spPr>
          <a:xfrm>
            <a:off x="6224040" y="4237200"/>
            <a:ext cx="4908240" cy="19317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75"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76"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77" name="PlaceHolder 4"/>
          <p:cNvSpPr>
            <a:spLocks noGrp="1"/>
          </p:cNvSpPr>
          <p:nvPr>
            <p:ph type="body"/>
          </p:nvPr>
        </p:nvSpPr>
        <p:spPr>
          <a:xfrm>
            <a:off x="1069920" y="4237200"/>
            <a:ext cx="10058040" cy="19317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79" name="PlaceHolder 2"/>
          <p:cNvSpPr>
            <a:spLocks noGrp="1"/>
          </p:cNvSpPr>
          <p:nvPr>
            <p:ph type="body"/>
          </p:nvPr>
        </p:nvSpPr>
        <p:spPr>
          <a:xfrm>
            <a:off x="1069920" y="2121480"/>
            <a:ext cx="10058040" cy="1931760"/>
          </a:xfrm>
          <a:prstGeom prst="rect">
            <a:avLst/>
          </a:prstGeom>
        </p:spPr>
        <p:txBody>
          <a:bodyPr lIns="0" rIns="0" tIns="0" bIns="0"/>
          <a:p>
            <a:endParaRPr/>
          </a:p>
        </p:txBody>
      </p:sp>
      <p:sp>
        <p:nvSpPr>
          <p:cNvPr id="80" name="PlaceHolder 3"/>
          <p:cNvSpPr>
            <a:spLocks noGrp="1"/>
          </p:cNvSpPr>
          <p:nvPr>
            <p:ph type="body"/>
          </p:nvPr>
        </p:nvSpPr>
        <p:spPr>
          <a:xfrm>
            <a:off x="1069920" y="4237200"/>
            <a:ext cx="10058040" cy="19317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82"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83"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84" name="PlaceHolder 4"/>
          <p:cNvSpPr>
            <a:spLocks noGrp="1"/>
          </p:cNvSpPr>
          <p:nvPr>
            <p:ph type="body"/>
          </p:nvPr>
        </p:nvSpPr>
        <p:spPr>
          <a:xfrm>
            <a:off x="6224040" y="4237200"/>
            <a:ext cx="4908240" cy="1931760"/>
          </a:xfrm>
          <a:prstGeom prst="rect">
            <a:avLst/>
          </a:prstGeom>
        </p:spPr>
        <p:txBody>
          <a:bodyPr lIns="0" rIns="0" tIns="0" bIns="0"/>
          <a:p>
            <a:endParaRPr/>
          </a:p>
        </p:txBody>
      </p:sp>
      <p:sp>
        <p:nvSpPr>
          <p:cNvPr id="85" name="PlaceHolder 5"/>
          <p:cNvSpPr>
            <a:spLocks noGrp="1"/>
          </p:cNvSpPr>
          <p:nvPr>
            <p:ph type="body"/>
          </p:nvPr>
        </p:nvSpPr>
        <p:spPr>
          <a:xfrm>
            <a:off x="1069920" y="4237200"/>
            <a:ext cx="4908240" cy="19317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87" name="PlaceHolder 2"/>
          <p:cNvSpPr>
            <a:spLocks noGrp="1"/>
          </p:cNvSpPr>
          <p:nvPr>
            <p:ph type="body"/>
          </p:nvPr>
        </p:nvSpPr>
        <p:spPr>
          <a:xfrm>
            <a:off x="1069920" y="2121480"/>
            <a:ext cx="10058040" cy="4050360"/>
          </a:xfrm>
          <a:prstGeom prst="rect">
            <a:avLst/>
          </a:prstGeom>
        </p:spPr>
        <p:txBody>
          <a:bodyPr lIns="0" rIns="0" tIns="0" bIns="0"/>
          <a:p>
            <a:endParaRPr/>
          </a:p>
        </p:txBody>
      </p:sp>
      <p:sp>
        <p:nvSpPr>
          <p:cNvPr id="88" name="PlaceHolder 3"/>
          <p:cNvSpPr>
            <a:spLocks noGrp="1"/>
          </p:cNvSpPr>
          <p:nvPr>
            <p:ph type="body"/>
          </p:nvPr>
        </p:nvSpPr>
        <p:spPr>
          <a:xfrm>
            <a:off x="1069920" y="2121480"/>
            <a:ext cx="10058040" cy="4050360"/>
          </a:xfrm>
          <a:prstGeom prst="rect">
            <a:avLst/>
          </a:prstGeom>
        </p:spPr>
        <p:txBody>
          <a:bodyPr lIns="0" rIns="0" tIns="0" bIns="0"/>
          <a:p>
            <a:endParaRPr/>
          </a:p>
        </p:txBody>
      </p:sp>
      <p:pic>
        <p:nvPicPr>
          <p:cNvPr id="89" name="" descr=""/>
          <p:cNvPicPr/>
          <p:nvPr/>
        </p:nvPicPr>
        <p:blipFill>
          <a:blip r:embed="rId2"/>
          <a:stretch>
            <a:fillRect/>
          </a:stretch>
        </p:blipFill>
        <p:spPr>
          <a:xfrm>
            <a:off x="3560400" y="2121120"/>
            <a:ext cx="5076360" cy="4050360"/>
          </a:xfrm>
          <a:prstGeom prst="rect">
            <a:avLst/>
          </a:prstGeom>
          <a:ln>
            <a:noFill/>
          </a:ln>
        </p:spPr>
      </p:pic>
      <p:pic>
        <p:nvPicPr>
          <p:cNvPr id="90" name="" descr=""/>
          <p:cNvPicPr/>
          <p:nvPr/>
        </p:nvPicPr>
        <p:blipFill>
          <a:blip r:embed="rId3"/>
          <a:stretch>
            <a:fillRect/>
          </a:stretch>
        </p:blipFill>
        <p:spPr>
          <a:xfrm>
            <a:off x="3560400" y="2121120"/>
            <a:ext cx="5076360" cy="40503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99" name="PlaceHolder 2"/>
          <p:cNvSpPr>
            <a:spLocks noGrp="1"/>
          </p:cNvSpPr>
          <p:nvPr>
            <p:ph type="subTitle"/>
          </p:nvPr>
        </p:nvSpPr>
        <p:spPr>
          <a:xfrm>
            <a:off x="1069920" y="2121480"/>
            <a:ext cx="10058040" cy="40507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01" name="PlaceHolder 2"/>
          <p:cNvSpPr>
            <a:spLocks noGrp="1"/>
          </p:cNvSpPr>
          <p:nvPr>
            <p:ph type="body"/>
          </p:nvPr>
        </p:nvSpPr>
        <p:spPr>
          <a:xfrm>
            <a:off x="1069920" y="2121480"/>
            <a:ext cx="10058040" cy="40503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03" name="PlaceHolder 2"/>
          <p:cNvSpPr>
            <a:spLocks noGrp="1"/>
          </p:cNvSpPr>
          <p:nvPr>
            <p:ph type="body"/>
          </p:nvPr>
        </p:nvSpPr>
        <p:spPr>
          <a:xfrm>
            <a:off x="1069920" y="2121480"/>
            <a:ext cx="4908240" cy="4050360"/>
          </a:xfrm>
          <a:prstGeom prst="rect">
            <a:avLst/>
          </a:prstGeom>
        </p:spPr>
        <p:txBody>
          <a:bodyPr lIns="0" rIns="0" tIns="0" bIns="0"/>
          <a:p>
            <a:endParaRPr/>
          </a:p>
        </p:txBody>
      </p:sp>
      <p:sp>
        <p:nvSpPr>
          <p:cNvPr id="104" name="PlaceHolder 3"/>
          <p:cNvSpPr>
            <a:spLocks noGrp="1"/>
          </p:cNvSpPr>
          <p:nvPr>
            <p:ph type="body"/>
          </p:nvPr>
        </p:nvSpPr>
        <p:spPr>
          <a:xfrm>
            <a:off x="6224040" y="2121480"/>
            <a:ext cx="4908240" cy="40503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920" y="484560"/>
            <a:ext cx="10058040" cy="16092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5" name="PlaceHolder 2"/>
          <p:cNvSpPr>
            <a:spLocks noGrp="1"/>
          </p:cNvSpPr>
          <p:nvPr>
            <p:ph type="body"/>
          </p:nvPr>
        </p:nvSpPr>
        <p:spPr>
          <a:xfrm>
            <a:off x="1069920" y="2121480"/>
            <a:ext cx="10058040" cy="40503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069920" y="484560"/>
            <a:ext cx="10058040" cy="7459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08"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109" name="PlaceHolder 3"/>
          <p:cNvSpPr>
            <a:spLocks noGrp="1"/>
          </p:cNvSpPr>
          <p:nvPr>
            <p:ph type="body"/>
          </p:nvPr>
        </p:nvSpPr>
        <p:spPr>
          <a:xfrm>
            <a:off x="1069920" y="4237200"/>
            <a:ext cx="4908240" cy="1931760"/>
          </a:xfrm>
          <a:prstGeom prst="rect">
            <a:avLst/>
          </a:prstGeom>
        </p:spPr>
        <p:txBody>
          <a:bodyPr lIns="0" rIns="0" tIns="0" bIns="0"/>
          <a:p>
            <a:endParaRPr/>
          </a:p>
        </p:txBody>
      </p:sp>
      <p:sp>
        <p:nvSpPr>
          <p:cNvPr id="110" name="PlaceHolder 4"/>
          <p:cNvSpPr>
            <a:spLocks noGrp="1"/>
          </p:cNvSpPr>
          <p:nvPr>
            <p:ph type="body"/>
          </p:nvPr>
        </p:nvSpPr>
        <p:spPr>
          <a:xfrm>
            <a:off x="6224040" y="2121480"/>
            <a:ext cx="4908240" cy="40503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12" name="PlaceHolder 2"/>
          <p:cNvSpPr>
            <a:spLocks noGrp="1"/>
          </p:cNvSpPr>
          <p:nvPr>
            <p:ph type="body"/>
          </p:nvPr>
        </p:nvSpPr>
        <p:spPr>
          <a:xfrm>
            <a:off x="1069920" y="2121480"/>
            <a:ext cx="4908240" cy="4050360"/>
          </a:xfrm>
          <a:prstGeom prst="rect">
            <a:avLst/>
          </a:prstGeom>
        </p:spPr>
        <p:txBody>
          <a:bodyPr lIns="0" rIns="0" tIns="0" bIns="0"/>
          <a:p>
            <a:endParaRPr/>
          </a:p>
        </p:txBody>
      </p:sp>
      <p:sp>
        <p:nvSpPr>
          <p:cNvPr id="113"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114" name="PlaceHolder 4"/>
          <p:cNvSpPr>
            <a:spLocks noGrp="1"/>
          </p:cNvSpPr>
          <p:nvPr>
            <p:ph type="body"/>
          </p:nvPr>
        </p:nvSpPr>
        <p:spPr>
          <a:xfrm>
            <a:off x="6224040" y="4237200"/>
            <a:ext cx="4908240" cy="19317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16"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117"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118" name="PlaceHolder 4"/>
          <p:cNvSpPr>
            <a:spLocks noGrp="1"/>
          </p:cNvSpPr>
          <p:nvPr>
            <p:ph type="body"/>
          </p:nvPr>
        </p:nvSpPr>
        <p:spPr>
          <a:xfrm>
            <a:off x="1069920" y="4237200"/>
            <a:ext cx="10058040" cy="19317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20" name="PlaceHolder 2"/>
          <p:cNvSpPr>
            <a:spLocks noGrp="1"/>
          </p:cNvSpPr>
          <p:nvPr>
            <p:ph type="body"/>
          </p:nvPr>
        </p:nvSpPr>
        <p:spPr>
          <a:xfrm>
            <a:off x="1069920" y="2121480"/>
            <a:ext cx="10058040" cy="1931760"/>
          </a:xfrm>
          <a:prstGeom prst="rect">
            <a:avLst/>
          </a:prstGeom>
        </p:spPr>
        <p:txBody>
          <a:bodyPr lIns="0" rIns="0" tIns="0" bIns="0"/>
          <a:p>
            <a:endParaRPr/>
          </a:p>
        </p:txBody>
      </p:sp>
      <p:sp>
        <p:nvSpPr>
          <p:cNvPr id="121" name="PlaceHolder 3"/>
          <p:cNvSpPr>
            <a:spLocks noGrp="1"/>
          </p:cNvSpPr>
          <p:nvPr>
            <p:ph type="body"/>
          </p:nvPr>
        </p:nvSpPr>
        <p:spPr>
          <a:xfrm>
            <a:off x="1069920" y="4237200"/>
            <a:ext cx="10058040" cy="19317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23"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124"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125" name="PlaceHolder 4"/>
          <p:cNvSpPr>
            <a:spLocks noGrp="1"/>
          </p:cNvSpPr>
          <p:nvPr>
            <p:ph type="body"/>
          </p:nvPr>
        </p:nvSpPr>
        <p:spPr>
          <a:xfrm>
            <a:off x="6224040" y="4237200"/>
            <a:ext cx="4908240" cy="1931760"/>
          </a:xfrm>
          <a:prstGeom prst="rect">
            <a:avLst/>
          </a:prstGeom>
        </p:spPr>
        <p:txBody>
          <a:bodyPr lIns="0" rIns="0" tIns="0" bIns="0"/>
          <a:p>
            <a:endParaRPr/>
          </a:p>
        </p:txBody>
      </p:sp>
      <p:sp>
        <p:nvSpPr>
          <p:cNvPr id="126" name="PlaceHolder 5"/>
          <p:cNvSpPr>
            <a:spLocks noGrp="1"/>
          </p:cNvSpPr>
          <p:nvPr>
            <p:ph type="body"/>
          </p:nvPr>
        </p:nvSpPr>
        <p:spPr>
          <a:xfrm>
            <a:off x="1069920" y="4237200"/>
            <a:ext cx="4908240" cy="19317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28" name="PlaceHolder 2"/>
          <p:cNvSpPr>
            <a:spLocks noGrp="1"/>
          </p:cNvSpPr>
          <p:nvPr>
            <p:ph type="body"/>
          </p:nvPr>
        </p:nvSpPr>
        <p:spPr>
          <a:xfrm>
            <a:off x="1069920" y="2121480"/>
            <a:ext cx="10058040" cy="4050360"/>
          </a:xfrm>
          <a:prstGeom prst="rect">
            <a:avLst/>
          </a:prstGeom>
        </p:spPr>
        <p:txBody>
          <a:bodyPr lIns="0" rIns="0" tIns="0" bIns="0"/>
          <a:p>
            <a:endParaRPr/>
          </a:p>
        </p:txBody>
      </p:sp>
      <p:sp>
        <p:nvSpPr>
          <p:cNvPr id="129" name="PlaceHolder 3"/>
          <p:cNvSpPr>
            <a:spLocks noGrp="1"/>
          </p:cNvSpPr>
          <p:nvPr>
            <p:ph type="body"/>
          </p:nvPr>
        </p:nvSpPr>
        <p:spPr>
          <a:xfrm>
            <a:off x="1069920" y="2121480"/>
            <a:ext cx="10058040" cy="4050360"/>
          </a:xfrm>
          <a:prstGeom prst="rect">
            <a:avLst/>
          </a:prstGeom>
        </p:spPr>
        <p:txBody>
          <a:bodyPr lIns="0" rIns="0" tIns="0" bIns="0"/>
          <a:p>
            <a:endParaRPr/>
          </a:p>
        </p:txBody>
      </p:sp>
      <p:pic>
        <p:nvPicPr>
          <p:cNvPr id="130" name="" descr=""/>
          <p:cNvPicPr/>
          <p:nvPr/>
        </p:nvPicPr>
        <p:blipFill>
          <a:blip r:embed="rId2"/>
          <a:stretch>
            <a:fillRect/>
          </a:stretch>
        </p:blipFill>
        <p:spPr>
          <a:xfrm>
            <a:off x="3560400" y="2121120"/>
            <a:ext cx="5076360" cy="4050360"/>
          </a:xfrm>
          <a:prstGeom prst="rect">
            <a:avLst/>
          </a:prstGeom>
          <a:ln>
            <a:noFill/>
          </a:ln>
        </p:spPr>
      </p:pic>
      <p:pic>
        <p:nvPicPr>
          <p:cNvPr id="131" name="" descr=""/>
          <p:cNvPicPr/>
          <p:nvPr/>
        </p:nvPicPr>
        <p:blipFill>
          <a:blip r:embed="rId3"/>
          <a:stretch>
            <a:fillRect/>
          </a:stretch>
        </p:blipFill>
        <p:spPr>
          <a:xfrm>
            <a:off x="3560400" y="2121120"/>
            <a:ext cx="5076360" cy="40503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17" name="PlaceHolder 2"/>
          <p:cNvSpPr>
            <a:spLocks noGrp="1"/>
          </p:cNvSpPr>
          <p:nvPr>
            <p:ph type="body"/>
          </p:nvPr>
        </p:nvSpPr>
        <p:spPr>
          <a:xfrm>
            <a:off x="1069920" y="2121480"/>
            <a:ext cx="4908240" cy="4050360"/>
          </a:xfrm>
          <a:prstGeom prst="rect">
            <a:avLst/>
          </a:prstGeom>
        </p:spPr>
        <p:txBody>
          <a:bodyPr lIns="0" rIns="0" tIns="0" bIns="0"/>
          <a:p>
            <a:endParaRPr/>
          </a:p>
        </p:txBody>
      </p:sp>
      <p:sp>
        <p:nvSpPr>
          <p:cNvPr id="18" name="PlaceHolder 3"/>
          <p:cNvSpPr>
            <a:spLocks noGrp="1"/>
          </p:cNvSpPr>
          <p:nvPr>
            <p:ph type="body"/>
          </p:nvPr>
        </p:nvSpPr>
        <p:spPr>
          <a:xfrm>
            <a:off x="6224040" y="2121480"/>
            <a:ext cx="4908240" cy="40503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069920" y="484560"/>
            <a:ext cx="10058040" cy="16092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069920" y="484560"/>
            <a:ext cx="10058040" cy="7459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22"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23" name="PlaceHolder 3"/>
          <p:cNvSpPr>
            <a:spLocks noGrp="1"/>
          </p:cNvSpPr>
          <p:nvPr>
            <p:ph type="body"/>
          </p:nvPr>
        </p:nvSpPr>
        <p:spPr>
          <a:xfrm>
            <a:off x="1069920" y="4237200"/>
            <a:ext cx="4908240" cy="1931760"/>
          </a:xfrm>
          <a:prstGeom prst="rect">
            <a:avLst/>
          </a:prstGeom>
        </p:spPr>
        <p:txBody>
          <a:bodyPr lIns="0" rIns="0" tIns="0" bIns="0"/>
          <a:p>
            <a:endParaRPr/>
          </a:p>
        </p:txBody>
      </p:sp>
      <p:sp>
        <p:nvSpPr>
          <p:cNvPr id="24" name="PlaceHolder 4"/>
          <p:cNvSpPr>
            <a:spLocks noGrp="1"/>
          </p:cNvSpPr>
          <p:nvPr>
            <p:ph type="body"/>
          </p:nvPr>
        </p:nvSpPr>
        <p:spPr>
          <a:xfrm>
            <a:off x="6224040" y="2121480"/>
            <a:ext cx="4908240" cy="40503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26" name="PlaceHolder 2"/>
          <p:cNvSpPr>
            <a:spLocks noGrp="1"/>
          </p:cNvSpPr>
          <p:nvPr>
            <p:ph type="body"/>
          </p:nvPr>
        </p:nvSpPr>
        <p:spPr>
          <a:xfrm>
            <a:off x="1069920" y="2121480"/>
            <a:ext cx="4908240" cy="4050360"/>
          </a:xfrm>
          <a:prstGeom prst="rect">
            <a:avLst/>
          </a:prstGeom>
        </p:spPr>
        <p:txBody>
          <a:bodyPr lIns="0" rIns="0" tIns="0" bIns="0"/>
          <a:p>
            <a:endParaRPr/>
          </a:p>
        </p:txBody>
      </p:sp>
      <p:sp>
        <p:nvSpPr>
          <p:cNvPr id="27"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28" name="PlaceHolder 4"/>
          <p:cNvSpPr>
            <a:spLocks noGrp="1"/>
          </p:cNvSpPr>
          <p:nvPr>
            <p:ph type="body"/>
          </p:nvPr>
        </p:nvSpPr>
        <p:spPr>
          <a:xfrm>
            <a:off x="6224040" y="4237200"/>
            <a:ext cx="4908240" cy="19317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9920" y="484560"/>
            <a:ext cx="10058040" cy="1609200"/>
          </a:xfrm>
          <a:prstGeom prst="rect">
            <a:avLst/>
          </a:prstGeom>
        </p:spPr>
        <p:txBody>
          <a:bodyPr lIns="0" rIns="0" tIns="0" bIns="0" anchor="ctr"/>
          <a:p>
            <a:endParaRPr/>
          </a:p>
        </p:txBody>
      </p:sp>
      <p:sp>
        <p:nvSpPr>
          <p:cNvPr id="30" name="PlaceHolder 2"/>
          <p:cNvSpPr>
            <a:spLocks noGrp="1"/>
          </p:cNvSpPr>
          <p:nvPr>
            <p:ph type="body"/>
          </p:nvPr>
        </p:nvSpPr>
        <p:spPr>
          <a:xfrm>
            <a:off x="1069920" y="2121480"/>
            <a:ext cx="4908240" cy="1931760"/>
          </a:xfrm>
          <a:prstGeom prst="rect">
            <a:avLst/>
          </a:prstGeom>
        </p:spPr>
        <p:txBody>
          <a:bodyPr lIns="0" rIns="0" tIns="0" bIns="0"/>
          <a:p>
            <a:endParaRPr/>
          </a:p>
        </p:txBody>
      </p:sp>
      <p:sp>
        <p:nvSpPr>
          <p:cNvPr id="31" name="PlaceHolder 3"/>
          <p:cNvSpPr>
            <a:spLocks noGrp="1"/>
          </p:cNvSpPr>
          <p:nvPr>
            <p:ph type="body"/>
          </p:nvPr>
        </p:nvSpPr>
        <p:spPr>
          <a:xfrm>
            <a:off x="6224040" y="2121480"/>
            <a:ext cx="4908240" cy="1931760"/>
          </a:xfrm>
          <a:prstGeom prst="rect">
            <a:avLst/>
          </a:prstGeom>
        </p:spPr>
        <p:txBody>
          <a:bodyPr lIns="0" rIns="0" tIns="0" bIns="0"/>
          <a:p>
            <a:endParaRPr/>
          </a:p>
        </p:txBody>
      </p:sp>
      <p:sp>
        <p:nvSpPr>
          <p:cNvPr id="32" name="PlaceHolder 4"/>
          <p:cNvSpPr>
            <a:spLocks noGrp="1"/>
          </p:cNvSpPr>
          <p:nvPr>
            <p:ph type="body"/>
          </p:nvPr>
        </p:nvSpPr>
        <p:spPr>
          <a:xfrm>
            <a:off x="1069920" y="4237200"/>
            <a:ext cx="10058040" cy="19317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01560" y="6229800"/>
            <a:ext cx="456840" cy="456840"/>
          </a:xfrm>
          <a:prstGeom prst="ellipse">
            <a:avLst/>
          </a:prstGeom>
          <a:blipFill>
            <a:blip r:embed="rId2"/>
            <a:tile/>
          </a:blipFill>
          <a:ln w="25560">
            <a:noFill/>
          </a:ln>
        </p:spPr>
      </p:sp>
      <p:sp>
        <p:nvSpPr>
          <p:cNvPr id="1" name="CustomShape 2"/>
          <p:cNvSpPr/>
          <p:nvPr/>
        </p:nvSpPr>
        <p:spPr>
          <a:xfrm>
            <a:off x="11431080" y="6258960"/>
            <a:ext cx="398520" cy="398520"/>
          </a:xfrm>
          <a:prstGeom prst="ellipse">
            <a:avLst/>
          </a:prstGeom>
          <a:noFill/>
          <a:ln w="12600">
            <a:solidFill>
              <a:srgbClr val="ffffff"/>
            </a:solidFill>
            <a:round/>
          </a:ln>
        </p:spPr>
      </p:sp>
      <p:sp>
        <p:nvSpPr>
          <p:cNvPr id="2" name="CustomShape 3"/>
          <p:cNvSpPr/>
          <p:nvPr/>
        </p:nvSpPr>
        <p:spPr>
          <a:xfrm>
            <a:off x="920880" y="1347120"/>
            <a:ext cx="10222560" cy="80280"/>
          </a:xfrm>
          <a:prstGeom prst="rect">
            <a:avLst/>
          </a:prstGeom>
          <a:blipFill>
            <a:blip r:embed="rId3"/>
            <a:tile/>
          </a:blipFill>
          <a:ln w="12600">
            <a:noFill/>
          </a:ln>
        </p:spPr>
      </p:sp>
      <p:sp>
        <p:nvSpPr>
          <p:cNvPr id="3" name="CustomShape 4"/>
          <p:cNvSpPr/>
          <p:nvPr/>
        </p:nvSpPr>
        <p:spPr>
          <a:xfrm>
            <a:off x="920880" y="4299840"/>
            <a:ext cx="10222560" cy="80280"/>
          </a:xfrm>
          <a:prstGeom prst="rect">
            <a:avLst/>
          </a:prstGeom>
          <a:blipFill>
            <a:blip r:embed="rId4"/>
            <a:tile/>
          </a:blipFill>
          <a:ln w="12600">
            <a:noFill/>
          </a:ln>
        </p:spPr>
      </p:sp>
      <p:sp>
        <p:nvSpPr>
          <p:cNvPr id="4" name="CustomShape 5"/>
          <p:cNvSpPr/>
          <p:nvPr/>
        </p:nvSpPr>
        <p:spPr>
          <a:xfrm>
            <a:off x="920880" y="1484640"/>
            <a:ext cx="10222560" cy="2742840"/>
          </a:xfrm>
          <a:prstGeom prst="rect">
            <a:avLst/>
          </a:prstGeom>
          <a:blipFill>
            <a:blip r:embed="rId5"/>
            <a:tile/>
          </a:blipFill>
          <a:ln w="12600">
            <a:noFill/>
          </a:ln>
        </p:spPr>
      </p:sp>
      <p:sp>
        <p:nvSpPr>
          <p:cNvPr id="5" name="CustomShape 6"/>
          <p:cNvSpPr/>
          <p:nvPr/>
        </p:nvSpPr>
        <p:spPr>
          <a:xfrm>
            <a:off x="9649080" y="4069080"/>
            <a:ext cx="1080720" cy="1080720"/>
          </a:xfrm>
          <a:prstGeom prst="ellipse">
            <a:avLst/>
          </a:prstGeom>
          <a:blipFill>
            <a:blip r:embed="rId6"/>
            <a:tile/>
          </a:blipFill>
          <a:ln w="25560">
            <a:noFill/>
          </a:ln>
        </p:spPr>
      </p:sp>
      <p:sp>
        <p:nvSpPr>
          <p:cNvPr id="6" name="CustomShape 7"/>
          <p:cNvSpPr/>
          <p:nvPr/>
        </p:nvSpPr>
        <p:spPr>
          <a:xfrm>
            <a:off x="9757440" y="4177080"/>
            <a:ext cx="864360" cy="864360"/>
          </a:xfrm>
          <a:prstGeom prst="ellipse">
            <a:avLst/>
          </a:prstGeom>
          <a:noFill/>
          <a:ln w="25560">
            <a:solidFill>
              <a:srgbClr val="ffffff"/>
            </a:solidFill>
            <a:round/>
          </a:ln>
        </p:spPr>
      </p:sp>
      <p:sp>
        <p:nvSpPr>
          <p:cNvPr id="7" name="PlaceHolder 8"/>
          <p:cNvSpPr>
            <a:spLocks noGrp="1"/>
          </p:cNvSpPr>
          <p:nvPr>
            <p:ph type="title"/>
          </p:nvPr>
        </p:nvSpPr>
        <p:spPr>
          <a:xfrm>
            <a:off x="1051560" y="1432080"/>
            <a:ext cx="9966600" cy="3035520"/>
          </a:xfrm>
          <a:prstGeom prst="rect">
            <a:avLst/>
          </a:prstGeom>
        </p:spPr>
        <p:txBody>
          <a:bodyPr anchor="ctr"/>
          <a:p>
            <a:pPr>
              <a:lnSpc>
                <a:spcPct val="80000"/>
              </a:lnSpc>
            </a:pPr>
            <a:r>
              <a:rPr lang="en-US" sz="9600">
                <a:latin typeface="Rockwell Condensed"/>
              </a:rPr>
              <a:t>Click to edit the title text formatHaga clic para modificar el estilo de título del patrón</a:t>
            </a:r>
            <a:endParaRPr/>
          </a:p>
        </p:txBody>
      </p:sp>
      <p:sp>
        <p:nvSpPr>
          <p:cNvPr id="8" name="PlaceHolder 9"/>
          <p:cNvSpPr>
            <a:spLocks noGrp="1"/>
          </p:cNvSpPr>
          <p:nvPr>
            <p:ph type="dt"/>
          </p:nvPr>
        </p:nvSpPr>
        <p:spPr>
          <a:xfrm>
            <a:off x="7964280" y="6272640"/>
            <a:ext cx="3273120" cy="364680"/>
          </a:xfrm>
          <a:prstGeom prst="rect">
            <a:avLst/>
          </a:prstGeom>
        </p:spPr>
        <p:txBody>
          <a:bodyPr anchor="ctr"/>
          <a:p>
            <a:pPr algn="r">
              <a:lnSpc>
                <a:spcPct val="100000"/>
              </a:lnSpc>
            </a:pPr>
            <a:r>
              <a:rPr lang="en-US" sz="1100">
                <a:solidFill>
                  <a:srgbClr val="696464"/>
                </a:solidFill>
                <a:latin typeface="Rockwell"/>
              </a:rPr>
              <a:t>11/24/15</a:t>
            </a:r>
            <a:endParaRPr/>
          </a:p>
        </p:txBody>
      </p:sp>
      <p:sp>
        <p:nvSpPr>
          <p:cNvPr id="9" name="PlaceHolder 10"/>
          <p:cNvSpPr>
            <a:spLocks noGrp="1"/>
          </p:cNvSpPr>
          <p:nvPr>
            <p:ph type="ftr"/>
          </p:nvPr>
        </p:nvSpPr>
        <p:spPr>
          <a:xfrm>
            <a:off x="1088280" y="6272640"/>
            <a:ext cx="6327360" cy="364680"/>
          </a:xfrm>
          <a:prstGeom prst="rect">
            <a:avLst/>
          </a:prstGeom>
        </p:spPr>
        <p:txBody>
          <a:bodyPr anchor="ctr"/>
          <a:p>
            <a:endParaRPr/>
          </a:p>
        </p:txBody>
      </p:sp>
      <p:sp>
        <p:nvSpPr>
          <p:cNvPr id="10" name="PlaceHolder 11"/>
          <p:cNvSpPr>
            <a:spLocks noGrp="1"/>
          </p:cNvSpPr>
          <p:nvPr>
            <p:ph type="sldNum"/>
          </p:nvPr>
        </p:nvSpPr>
        <p:spPr>
          <a:xfrm>
            <a:off x="9592560" y="4289400"/>
            <a:ext cx="1193400" cy="639720"/>
          </a:xfrm>
          <a:prstGeom prst="rect">
            <a:avLst/>
          </a:prstGeom>
        </p:spPr>
        <p:txBody>
          <a:bodyPr anchor="ctr"/>
          <a:p>
            <a:pPr>
              <a:lnSpc>
                <a:spcPct val="100000"/>
              </a:lnSpc>
            </a:pPr>
            <a:fld id="{61A32668-7F02-45E2-9DB3-CDBFC8FA87E6}" type="slidenum">
              <a:rPr b="1" lang="en-US" sz="2800">
                <a:solidFill>
                  <a:srgbClr val="ffffff"/>
                </a:solidFill>
                <a:latin typeface="Rockwell Condensed"/>
              </a:rPr>
              <a:t>&lt;number&gt;</a:t>
            </a:fld>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000">
                <a:latin typeface="Rockwell"/>
              </a:rPr>
              <a:t>Click to edit the outline text format</a:t>
            </a:r>
            <a:endParaRPr/>
          </a:p>
          <a:p>
            <a:pPr lvl="1">
              <a:buSzPct val="75000"/>
              <a:buFont typeface="StarSymbol"/>
              <a:buChar char=""/>
            </a:pPr>
            <a:r>
              <a:rPr lang="en-US" sz="1600">
                <a:latin typeface="Rockwell"/>
              </a:rPr>
              <a:t>Second Outline Level</a:t>
            </a:r>
            <a:endParaRPr/>
          </a:p>
          <a:p>
            <a:pPr lvl="2">
              <a:buSzPct val="45000"/>
              <a:buFont typeface="StarSymbol"/>
              <a:buChar char=""/>
            </a:pPr>
            <a:r>
              <a:rPr lang="en-US" sz="1600">
                <a:latin typeface="Rockwell"/>
              </a:rPr>
              <a:t>Third Outline Level</a:t>
            </a:r>
            <a:endParaRPr/>
          </a:p>
          <a:p>
            <a:pPr lvl="3">
              <a:buSzPct val="75000"/>
              <a:buFont typeface="StarSymbol"/>
              <a:buChar char=""/>
            </a:pPr>
            <a:r>
              <a:rPr lang="en-US" sz="1600">
                <a:latin typeface="Rockwell"/>
              </a:rPr>
              <a:t>Fourth Outline Level</a:t>
            </a:r>
            <a:endParaRPr/>
          </a:p>
          <a:p>
            <a:pPr lvl="4">
              <a:buSzPct val="45000"/>
              <a:buFont typeface="StarSymbol"/>
              <a:buChar char=""/>
            </a:pPr>
            <a:r>
              <a:rPr lang="en-US" sz="2000">
                <a:latin typeface="Rockwell"/>
              </a:rPr>
              <a:t>Fifth Outline Level</a:t>
            </a:r>
            <a:endParaRPr/>
          </a:p>
          <a:p>
            <a:pPr lvl="5">
              <a:buSzPct val="45000"/>
              <a:buFont typeface="StarSymbol"/>
              <a:buChar char=""/>
            </a:pPr>
            <a:r>
              <a:rPr lang="en-US" sz="2000">
                <a:latin typeface="Rockwell"/>
              </a:rPr>
              <a:t>Sixth Outline Level</a:t>
            </a:r>
            <a:endParaRPr/>
          </a:p>
          <a:p>
            <a:pPr lvl="6">
              <a:buSzPct val="45000"/>
              <a:buFont typeface="StarSymbol"/>
              <a:buChar char=""/>
            </a:pPr>
            <a:r>
              <a:rPr lang="en-US" sz="2000">
                <a:latin typeface="Rockwell"/>
              </a:rPr>
              <a:t>Seventh Outline Level</a:t>
            </a:r>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01560" y="6229800"/>
            <a:ext cx="456840" cy="456840"/>
          </a:xfrm>
          <a:prstGeom prst="ellipse">
            <a:avLst/>
          </a:prstGeom>
          <a:blipFill>
            <a:blip r:embed="rId2"/>
            <a:tile/>
          </a:blipFill>
          <a:ln w="25560">
            <a:noFill/>
          </a:ln>
        </p:spPr>
      </p:sp>
      <p:sp>
        <p:nvSpPr>
          <p:cNvPr id="47" name="CustomShape 2"/>
          <p:cNvSpPr/>
          <p:nvPr/>
        </p:nvSpPr>
        <p:spPr>
          <a:xfrm>
            <a:off x="11431080" y="6258960"/>
            <a:ext cx="398520" cy="398520"/>
          </a:xfrm>
          <a:prstGeom prst="ellipse">
            <a:avLst/>
          </a:prstGeom>
          <a:noFill/>
          <a:ln w="12600">
            <a:solidFill>
              <a:srgbClr val="ffffff"/>
            </a:solidFill>
            <a:round/>
          </a:ln>
        </p:spPr>
      </p:sp>
      <p:sp>
        <p:nvSpPr>
          <p:cNvPr id="48" name="CustomShape 3"/>
          <p:cNvSpPr/>
          <p:nvPr/>
        </p:nvSpPr>
        <p:spPr>
          <a:xfrm>
            <a:off x="8303760" y="0"/>
            <a:ext cx="3888000" cy="6857640"/>
          </a:xfrm>
          <a:prstGeom prst="rect">
            <a:avLst/>
          </a:prstGeom>
          <a:blipFill>
            <a:blip r:embed="rId3"/>
            <a:tile/>
          </a:blipFill>
          <a:ln w="12600">
            <a:noFill/>
          </a:ln>
        </p:spPr>
      </p:sp>
      <p:sp>
        <p:nvSpPr>
          <p:cNvPr id="49" name="PlaceHolder 4"/>
          <p:cNvSpPr>
            <a:spLocks noGrp="1"/>
          </p:cNvSpPr>
          <p:nvPr>
            <p:ph type="title"/>
          </p:nvPr>
        </p:nvSpPr>
        <p:spPr>
          <a:xfrm>
            <a:off x="8549640" y="685800"/>
            <a:ext cx="3200040" cy="1737000"/>
          </a:xfrm>
          <a:prstGeom prst="rect">
            <a:avLst/>
          </a:prstGeom>
        </p:spPr>
        <p:txBody>
          <a:bodyPr anchor="b"/>
          <a:p>
            <a:pPr>
              <a:lnSpc>
                <a:spcPct val="100000"/>
              </a:lnSpc>
            </a:pPr>
            <a:r>
              <a:rPr b="1" lang="en-US" sz="3200">
                <a:latin typeface="Rockwell Condensed"/>
              </a:rPr>
              <a:t>Click to edit the title text formatHaga clic para modificar el estilo de título del patrón</a:t>
            </a:r>
            <a:endParaRPr/>
          </a:p>
        </p:txBody>
      </p:sp>
      <p:sp>
        <p:nvSpPr>
          <p:cNvPr id="50" name="PlaceHolder 5"/>
          <p:cNvSpPr>
            <a:spLocks noGrp="1"/>
          </p:cNvSpPr>
          <p:nvPr>
            <p:ph type="body"/>
          </p:nvPr>
        </p:nvSpPr>
        <p:spPr>
          <a:xfrm>
            <a:off x="838080" y="685800"/>
            <a:ext cx="6711480" cy="5019840"/>
          </a:xfrm>
          <a:prstGeom prst="rect">
            <a:avLst/>
          </a:prstGeom>
        </p:spPr>
        <p:txBody>
          <a:bodyPr/>
          <a:p>
            <a:pPr>
              <a:buSzPct val="45000"/>
              <a:buFont typeface="StarSymbol"/>
              <a:buChar char=""/>
            </a:pPr>
            <a:r>
              <a:rPr lang="en-US" sz="2000">
                <a:solidFill>
                  <a:srgbClr val="000000"/>
                </a:solidFill>
                <a:latin typeface="Rockwell"/>
              </a:rPr>
              <a:t>Click to edit the outline text format</a:t>
            </a:r>
            <a:endParaRPr/>
          </a:p>
          <a:p>
            <a:pPr lvl="1">
              <a:buSzPct val="75000"/>
              <a:buFont typeface="StarSymbol"/>
              <a:buChar char=""/>
            </a:pPr>
            <a:r>
              <a:rPr lang="en-US" sz="2000">
                <a:solidFill>
                  <a:srgbClr val="000000"/>
                </a:solidFill>
                <a:latin typeface="Rockwell"/>
              </a:rPr>
              <a:t>Second Outline Level</a:t>
            </a:r>
            <a:endParaRPr/>
          </a:p>
          <a:p>
            <a:pPr lvl="2">
              <a:buSzPct val="45000"/>
              <a:buFont typeface="StarSymbol"/>
              <a:buChar char=""/>
            </a:pPr>
            <a:r>
              <a:rPr lang="en-US" sz="2000">
                <a:solidFill>
                  <a:srgbClr val="000000"/>
                </a:solidFill>
                <a:latin typeface="Rockwell"/>
              </a:rPr>
              <a:t>Third Outline Level</a:t>
            </a:r>
            <a:endParaRPr/>
          </a:p>
          <a:p>
            <a:pPr lvl="3">
              <a:buSzPct val="75000"/>
              <a:buFont typeface="StarSymbol"/>
              <a:buChar char=""/>
            </a:pPr>
            <a:r>
              <a:rPr lang="en-US" sz="2000">
                <a:solidFill>
                  <a:srgbClr val="000000"/>
                </a:solidFill>
                <a:latin typeface="Rockwell"/>
              </a:rPr>
              <a:t>Fourth Outline Level</a:t>
            </a:r>
            <a:endParaRPr/>
          </a:p>
          <a:p>
            <a:pPr lvl="4">
              <a:buSzPct val="45000"/>
              <a:buFont typeface="StarSymbol"/>
              <a:buChar char=""/>
            </a:pPr>
            <a:r>
              <a:rPr lang="en-US" sz="2000">
                <a:solidFill>
                  <a:srgbClr val="000000"/>
                </a:solidFill>
                <a:latin typeface="Rockwell"/>
              </a:rPr>
              <a:t>Fifth Outline Level</a:t>
            </a:r>
            <a:endParaRPr/>
          </a:p>
          <a:p>
            <a:pPr lvl="5">
              <a:buSzPct val="45000"/>
              <a:buFont typeface="StarSymbol"/>
              <a:buChar char=""/>
            </a:pPr>
            <a:r>
              <a:rPr lang="en-US" sz="2000">
                <a:solidFill>
                  <a:srgbClr val="000000"/>
                </a:solidFill>
                <a:latin typeface="Rockwell"/>
              </a:rPr>
              <a:t>Sixth Outline Level</a:t>
            </a:r>
            <a:endParaRPr/>
          </a:p>
          <a:p>
            <a:pPr>
              <a:lnSpc>
                <a:spcPct val="100000"/>
              </a:lnSpc>
              <a:buSzPct val="85000"/>
              <a:buFont typeface="Wingdings" charset="2"/>
              <a:buChar char=""/>
            </a:pPr>
            <a:r>
              <a:rPr lang="en-US" sz="2000">
                <a:solidFill>
                  <a:srgbClr val="000000"/>
                </a:solidFill>
                <a:latin typeface="Rockwell"/>
              </a:rPr>
              <a:t>Seventh Outline LevelHaga clic para modificar el estilo de texto del patrón</a:t>
            </a:r>
            <a:endParaRPr/>
          </a:p>
          <a:p>
            <a:pPr lvl="1">
              <a:lnSpc>
                <a:spcPct val="100000"/>
              </a:lnSpc>
              <a:buSzPct val="85000"/>
              <a:buFont typeface="Wingdings" charset="2"/>
              <a:buChar char=""/>
            </a:pPr>
            <a:r>
              <a:rPr lang="en-US">
                <a:solidFill>
                  <a:srgbClr val="000000"/>
                </a:solidFill>
                <a:latin typeface="Rockwell"/>
              </a:rPr>
              <a:t>Segundo nivel</a:t>
            </a:r>
            <a:endParaRPr/>
          </a:p>
          <a:p>
            <a:pPr lvl="2">
              <a:lnSpc>
                <a:spcPct val="100000"/>
              </a:lnSpc>
              <a:buSzPct val="85000"/>
              <a:buFont typeface="Wingdings" charset="2"/>
              <a:buChar char=""/>
            </a:pPr>
            <a:r>
              <a:rPr lang="en-US" sz="1600">
                <a:solidFill>
                  <a:srgbClr val="000000"/>
                </a:solidFill>
                <a:latin typeface="Rockwell"/>
              </a:rPr>
              <a:t>Tercer nivel</a:t>
            </a:r>
            <a:endParaRPr/>
          </a:p>
          <a:p>
            <a:pPr lvl="3">
              <a:lnSpc>
                <a:spcPct val="100000"/>
              </a:lnSpc>
              <a:buSzPct val="85000"/>
              <a:buFont typeface="Wingdings" charset="2"/>
              <a:buChar char=""/>
            </a:pPr>
            <a:r>
              <a:rPr lang="en-US" sz="1600">
                <a:solidFill>
                  <a:srgbClr val="000000"/>
                </a:solidFill>
                <a:latin typeface="Rockwell"/>
              </a:rPr>
              <a:t>Cuarto nivel</a:t>
            </a:r>
            <a:endParaRPr/>
          </a:p>
          <a:p>
            <a:pPr lvl="4">
              <a:lnSpc>
                <a:spcPct val="100000"/>
              </a:lnSpc>
              <a:buSzPct val="85000"/>
              <a:buFont typeface="Wingdings" charset="2"/>
              <a:buChar char=""/>
            </a:pPr>
            <a:r>
              <a:rPr lang="en-US" sz="1600">
                <a:solidFill>
                  <a:srgbClr val="000000"/>
                </a:solidFill>
                <a:latin typeface="Rockwell"/>
              </a:rPr>
              <a:t>Quinto nivel</a:t>
            </a:r>
            <a:endParaRPr/>
          </a:p>
        </p:txBody>
      </p:sp>
      <p:sp>
        <p:nvSpPr>
          <p:cNvPr id="51" name="PlaceHolder 6"/>
          <p:cNvSpPr>
            <a:spLocks noGrp="1"/>
          </p:cNvSpPr>
          <p:nvPr>
            <p:ph type="body"/>
          </p:nvPr>
        </p:nvSpPr>
        <p:spPr>
          <a:xfrm>
            <a:off x="8549640" y="2423160"/>
            <a:ext cx="3200040" cy="3291480"/>
          </a:xfrm>
          <a:prstGeom prst="rect">
            <a:avLst/>
          </a:prstGeom>
        </p:spPr>
        <p:txBody>
          <a:bodyPr anchor="ctr"/>
          <a:p>
            <a:pPr>
              <a:buSzPct val="45000"/>
              <a:buFont typeface="StarSymbol"/>
              <a:buChar char=""/>
            </a:pPr>
            <a:r>
              <a:rPr lang="en-US" sz="1400">
                <a:solidFill>
                  <a:srgbClr val="9e3611"/>
                </a:solidFill>
                <a:latin typeface="Rockwell"/>
              </a:rPr>
              <a:t>Click to edit the outline text format</a:t>
            </a:r>
            <a:endParaRPr/>
          </a:p>
          <a:p>
            <a:pPr lvl="1">
              <a:buSzPct val="75000"/>
              <a:buFont typeface="StarSymbol"/>
              <a:buChar char=""/>
            </a:pPr>
            <a:r>
              <a:rPr lang="en-US" sz="1400">
                <a:solidFill>
                  <a:srgbClr val="9e3611"/>
                </a:solidFill>
                <a:latin typeface="Rockwell"/>
              </a:rPr>
              <a:t>Second Outline Level</a:t>
            </a:r>
            <a:endParaRPr/>
          </a:p>
          <a:p>
            <a:pPr lvl="2">
              <a:buSzPct val="45000"/>
              <a:buFont typeface="StarSymbol"/>
              <a:buChar char=""/>
            </a:pPr>
            <a:r>
              <a:rPr lang="en-US" sz="1400">
                <a:solidFill>
                  <a:srgbClr val="9e3611"/>
                </a:solidFill>
                <a:latin typeface="Rockwell"/>
              </a:rPr>
              <a:t>Third Outline Level</a:t>
            </a:r>
            <a:endParaRPr/>
          </a:p>
          <a:p>
            <a:pPr lvl="3">
              <a:buSzPct val="75000"/>
              <a:buFont typeface="StarSymbol"/>
              <a:buChar char=""/>
            </a:pPr>
            <a:r>
              <a:rPr lang="en-US" sz="1400">
                <a:solidFill>
                  <a:srgbClr val="9e3611"/>
                </a:solidFill>
                <a:latin typeface="Rockwell"/>
              </a:rPr>
              <a:t>Fourth Outline Level</a:t>
            </a:r>
            <a:endParaRPr/>
          </a:p>
          <a:p>
            <a:pPr lvl="4">
              <a:buSzPct val="45000"/>
              <a:buFont typeface="StarSymbol"/>
              <a:buChar char=""/>
            </a:pPr>
            <a:r>
              <a:rPr lang="en-US" sz="1400">
                <a:solidFill>
                  <a:srgbClr val="9e3611"/>
                </a:solidFill>
                <a:latin typeface="Rockwell"/>
              </a:rPr>
              <a:t>Fifth Outline Level</a:t>
            </a:r>
            <a:endParaRPr/>
          </a:p>
          <a:p>
            <a:pPr lvl="5">
              <a:buSzPct val="45000"/>
              <a:buFont typeface="StarSymbol"/>
              <a:buChar char=""/>
            </a:pPr>
            <a:r>
              <a:rPr lang="en-US" sz="1400">
                <a:solidFill>
                  <a:srgbClr val="9e3611"/>
                </a:solidFill>
                <a:latin typeface="Rockwell"/>
              </a:rPr>
              <a:t>Sixth Outline Level</a:t>
            </a:r>
            <a:endParaRPr/>
          </a:p>
          <a:p>
            <a:pPr>
              <a:lnSpc>
                <a:spcPct val="100000"/>
              </a:lnSpc>
            </a:pPr>
            <a:r>
              <a:rPr lang="en-US" sz="1400">
                <a:solidFill>
                  <a:srgbClr val="9e3611"/>
                </a:solidFill>
                <a:latin typeface="Rockwell"/>
              </a:rPr>
              <a:t>Seventh Outline LevelHaga clic para modificar el estilo de texto del patrón</a:t>
            </a:r>
            <a:endParaRPr/>
          </a:p>
        </p:txBody>
      </p:sp>
      <p:sp>
        <p:nvSpPr>
          <p:cNvPr id="52" name="PlaceHolder 7"/>
          <p:cNvSpPr>
            <a:spLocks noGrp="1"/>
          </p:cNvSpPr>
          <p:nvPr>
            <p:ph type="dt"/>
          </p:nvPr>
        </p:nvSpPr>
        <p:spPr>
          <a:xfrm>
            <a:off x="7964280" y="6272640"/>
            <a:ext cx="3273120" cy="364680"/>
          </a:xfrm>
          <a:prstGeom prst="rect">
            <a:avLst/>
          </a:prstGeom>
        </p:spPr>
        <p:txBody>
          <a:bodyPr anchor="ctr"/>
          <a:p>
            <a:pPr algn="r">
              <a:lnSpc>
                <a:spcPct val="100000"/>
              </a:lnSpc>
            </a:pPr>
            <a:r>
              <a:rPr lang="en-US" sz="1100">
                <a:solidFill>
                  <a:srgbClr val="696464"/>
                </a:solidFill>
                <a:latin typeface="Rockwell"/>
              </a:rPr>
              <a:t>11/24/15</a:t>
            </a:r>
            <a:endParaRPr/>
          </a:p>
        </p:txBody>
      </p:sp>
      <p:sp>
        <p:nvSpPr>
          <p:cNvPr id="53" name="PlaceHolder 8"/>
          <p:cNvSpPr>
            <a:spLocks noGrp="1"/>
          </p:cNvSpPr>
          <p:nvPr>
            <p:ph type="ftr"/>
          </p:nvPr>
        </p:nvSpPr>
        <p:spPr>
          <a:xfrm>
            <a:off x="1088280" y="6272640"/>
            <a:ext cx="6327360" cy="364680"/>
          </a:xfrm>
          <a:prstGeom prst="rect">
            <a:avLst/>
          </a:prstGeom>
        </p:spPr>
        <p:txBody>
          <a:bodyPr anchor="ctr"/>
          <a:p>
            <a:endParaRPr/>
          </a:p>
        </p:txBody>
      </p:sp>
      <p:sp>
        <p:nvSpPr>
          <p:cNvPr id="54" name="CustomShape 9"/>
          <p:cNvSpPr/>
          <p:nvPr/>
        </p:nvSpPr>
        <p:spPr>
          <a:xfrm>
            <a:off x="11401560" y="6229800"/>
            <a:ext cx="456840" cy="456840"/>
          </a:xfrm>
          <a:prstGeom prst="ellipse">
            <a:avLst/>
          </a:prstGeom>
          <a:blipFill>
            <a:blip r:embed="rId4"/>
            <a:tile/>
          </a:blipFill>
          <a:ln w="25560">
            <a:noFill/>
          </a:ln>
        </p:spPr>
      </p:sp>
      <p:sp>
        <p:nvSpPr>
          <p:cNvPr id="55" name="CustomShape 10"/>
          <p:cNvSpPr/>
          <p:nvPr/>
        </p:nvSpPr>
        <p:spPr>
          <a:xfrm>
            <a:off x="11431080" y="6258960"/>
            <a:ext cx="398520" cy="398520"/>
          </a:xfrm>
          <a:prstGeom prst="ellipse">
            <a:avLst/>
          </a:prstGeom>
          <a:noFill/>
          <a:ln w="12600">
            <a:solidFill>
              <a:srgbClr val="ffffff"/>
            </a:solidFill>
            <a:round/>
          </a:ln>
        </p:spPr>
      </p:sp>
      <p:sp>
        <p:nvSpPr>
          <p:cNvPr id="56" name="PlaceHolder 11"/>
          <p:cNvSpPr>
            <a:spLocks noGrp="1"/>
          </p:cNvSpPr>
          <p:nvPr>
            <p:ph type="sldNum"/>
          </p:nvPr>
        </p:nvSpPr>
        <p:spPr>
          <a:xfrm>
            <a:off x="11311200" y="6272640"/>
            <a:ext cx="639720" cy="364680"/>
          </a:xfrm>
          <a:prstGeom prst="rect">
            <a:avLst/>
          </a:prstGeom>
        </p:spPr>
        <p:txBody>
          <a:bodyPr anchor="ctr"/>
          <a:p>
            <a:pPr algn="ctr">
              <a:lnSpc>
                <a:spcPct val="100000"/>
              </a:lnSpc>
            </a:pPr>
            <a:fld id="{9FC1E418-A725-4C6A-97D9-3218203973C5}" type="slidenum">
              <a:rPr b="1" lang="en-US" sz="1400">
                <a:solidFill>
                  <a:srgbClr val="ffffff"/>
                </a:solidFill>
                <a:latin typeface="Rockwell Condensed"/>
              </a:rPr>
              <a:t>&lt;number&gt;</a:t>
            </a:fld>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11401560" y="6229800"/>
            <a:ext cx="456840" cy="456840"/>
          </a:xfrm>
          <a:prstGeom prst="ellipse">
            <a:avLst/>
          </a:prstGeom>
          <a:blipFill>
            <a:blip r:embed="rId2"/>
            <a:tile/>
          </a:blipFill>
          <a:ln w="25560">
            <a:noFill/>
          </a:ln>
        </p:spPr>
      </p:sp>
      <p:sp>
        <p:nvSpPr>
          <p:cNvPr id="92" name="CustomShape 2"/>
          <p:cNvSpPr/>
          <p:nvPr/>
        </p:nvSpPr>
        <p:spPr>
          <a:xfrm>
            <a:off x="11431080" y="6258960"/>
            <a:ext cx="398520" cy="398520"/>
          </a:xfrm>
          <a:prstGeom prst="ellipse">
            <a:avLst/>
          </a:prstGeom>
          <a:noFill/>
          <a:ln w="12600">
            <a:solidFill>
              <a:srgbClr val="ffffff"/>
            </a:solidFill>
            <a:round/>
          </a:ln>
        </p:spPr>
      </p:sp>
      <p:sp>
        <p:nvSpPr>
          <p:cNvPr id="93" name="PlaceHolder 3"/>
          <p:cNvSpPr>
            <a:spLocks noGrp="1"/>
          </p:cNvSpPr>
          <p:nvPr>
            <p:ph type="title"/>
          </p:nvPr>
        </p:nvSpPr>
        <p:spPr>
          <a:xfrm>
            <a:off x="1069920" y="484560"/>
            <a:ext cx="10058040" cy="1608840"/>
          </a:xfrm>
          <a:prstGeom prst="rect">
            <a:avLst/>
          </a:prstGeom>
        </p:spPr>
        <p:txBody>
          <a:bodyPr anchor="ctr"/>
          <a:p>
            <a:pPr>
              <a:lnSpc>
                <a:spcPct val="90000"/>
              </a:lnSpc>
            </a:pPr>
            <a:r>
              <a:rPr lang="en-US" sz="5400">
                <a:latin typeface="Rockwell Condensed"/>
              </a:rPr>
              <a:t>Click to edit the title text formatHaga clic para modificar el estilo de título del patrón</a:t>
            </a:r>
            <a:endParaRPr/>
          </a:p>
        </p:txBody>
      </p:sp>
      <p:sp>
        <p:nvSpPr>
          <p:cNvPr id="94" name="PlaceHolder 4"/>
          <p:cNvSpPr>
            <a:spLocks noGrp="1"/>
          </p:cNvSpPr>
          <p:nvPr>
            <p:ph type="body"/>
          </p:nvPr>
        </p:nvSpPr>
        <p:spPr>
          <a:xfrm>
            <a:off x="1069920" y="2121480"/>
            <a:ext cx="10058040" cy="4050360"/>
          </a:xfrm>
          <a:prstGeom prst="rect">
            <a:avLst/>
          </a:prstGeom>
        </p:spPr>
        <p:txBody>
          <a:bodyPr/>
          <a:p>
            <a:pPr>
              <a:buSzPct val="45000"/>
              <a:buFont typeface="StarSymbol"/>
              <a:buChar char=""/>
            </a:pPr>
            <a:r>
              <a:rPr lang="en-US" sz="2000">
                <a:solidFill>
                  <a:srgbClr val="000000"/>
                </a:solidFill>
                <a:latin typeface="Rockwell"/>
              </a:rPr>
              <a:t>Click to edit the outline text format</a:t>
            </a:r>
            <a:endParaRPr/>
          </a:p>
          <a:p>
            <a:pPr lvl="1">
              <a:buSzPct val="75000"/>
              <a:buFont typeface="StarSymbol"/>
              <a:buChar char=""/>
            </a:pPr>
            <a:r>
              <a:rPr lang="en-US" sz="2000">
                <a:solidFill>
                  <a:srgbClr val="000000"/>
                </a:solidFill>
                <a:latin typeface="Rockwell"/>
              </a:rPr>
              <a:t>Second Outline Level</a:t>
            </a:r>
            <a:endParaRPr/>
          </a:p>
          <a:p>
            <a:pPr lvl="2">
              <a:buSzPct val="45000"/>
              <a:buFont typeface="StarSymbol"/>
              <a:buChar char=""/>
            </a:pPr>
            <a:r>
              <a:rPr lang="en-US" sz="2000">
                <a:solidFill>
                  <a:srgbClr val="000000"/>
                </a:solidFill>
                <a:latin typeface="Rockwell"/>
              </a:rPr>
              <a:t>Third Outline Level</a:t>
            </a:r>
            <a:endParaRPr/>
          </a:p>
          <a:p>
            <a:pPr lvl="3">
              <a:buSzPct val="75000"/>
              <a:buFont typeface="StarSymbol"/>
              <a:buChar char=""/>
            </a:pPr>
            <a:r>
              <a:rPr lang="en-US" sz="2000">
                <a:solidFill>
                  <a:srgbClr val="000000"/>
                </a:solidFill>
                <a:latin typeface="Rockwell"/>
              </a:rPr>
              <a:t>Fourth Outline Level</a:t>
            </a:r>
            <a:endParaRPr/>
          </a:p>
          <a:p>
            <a:pPr lvl="4">
              <a:buSzPct val="45000"/>
              <a:buFont typeface="StarSymbol"/>
              <a:buChar char=""/>
            </a:pPr>
            <a:r>
              <a:rPr lang="en-US" sz="2000">
                <a:solidFill>
                  <a:srgbClr val="000000"/>
                </a:solidFill>
                <a:latin typeface="Rockwell"/>
              </a:rPr>
              <a:t>Fifth Outline Level</a:t>
            </a:r>
            <a:endParaRPr/>
          </a:p>
          <a:p>
            <a:pPr lvl="5">
              <a:buSzPct val="45000"/>
              <a:buFont typeface="StarSymbol"/>
              <a:buChar char=""/>
            </a:pPr>
            <a:r>
              <a:rPr lang="en-US" sz="2000">
                <a:solidFill>
                  <a:srgbClr val="000000"/>
                </a:solidFill>
                <a:latin typeface="Rockwell"/>
              </a:rPr>
              <a:t>Sixth Outline Level</a:t>
            </a:r>
            <a:endParaRPr/>
          </a:p>
          <a:p>
            <a:pPr>
              <a:lnSpc>
                <a:spcPct val="100000"/>
              </a:lnSpc>
              <a:buSzPct val="85000"/>
              <a:buFont typeface="Wingdings" charset="2"/>
              <a:buChar char=""/>
            </a:pPr>
            <a:r>
              <a:rPr lang="en-US" sz="2000">
                <a:solidFill>
                  <a:srgbClr val="000000"/>
                </a:solidFill>
                <a:latin typeface="Rockwell"/>
              </a:rPr>
              <a:t>Seventh Outline LevelHaga clic para modificar el estilo de texto del patrón</a:t>
            </a:r>
            <a:endParaRPr/>
          </a:p>
          <a:p>
            <a:pPr lvl="1">
              <a:lnSpc>
                <a:spcPct val="100000"/>
              </a:lnSpc>
              <a:buSzPct val="85000"/>
              <a:buFont typeface="Wingdings" charset="2"/>
              <a:buChar char=""/>
            </a:pPr>
            <a:r>
              <a:rPr lang="en-US">
                <a:solidFill>
                  <a:srgbClr val="000000"/>
                </a:solidFill>
                <a:latin typeface="Rockwell"/>
              </a:rPr>
              <a:t>Segundo nivel</a:t>
            </a:r>
            <a:endParaRPr/>
          </a:p>
          <a:p>
            <a:pPr lvl="2">
              <a:lnSpc>
                <a:spcPct val="100000"/>
              </a:lnSpc>
              <a:buSzPct val="85000"/>
              <a:buFont typeface="Wingdings" charset="2"/>
              <a:buChar char=""/>
            </a:pPr>
            <a:r>
              <a:rPr lang="en-US" sz="1600">
                <a:solidFill>
                  <a:srgbClr val="000000"/>
                </a:solidFill>
                <a:latin typeface="Rockwell"/>
              </a:rPr>
              <a:t>Tercer nivel</a:t>
            </a:r>
            <a:endParaRPr/>
          </a:p>
          <a:p>
            <a:pPr lvl="3">
              <a:lnSpc>
                <a:spcPct val="100000"/>
              </a:lnSpc>
              <a:buSzPct val="85000"/>
              <a:buFont typeface="Wingdings" charset="2"/>
              <a:buChar char=""/>
            </a:pPr>
            <a:r>
              <a:rPr lang="en-US" sz="1600">
                <a:solidFill>
                  <a:srgbClr val="000000"/>
                </a:solidFill>
                <a:latin typeface="Rockwell"/>
              </a:rPr>
              <a:t>Cuarto nivel</a:t>
            </a:r>
            <a:endParaRPr/>
          </a:p>
          <a:p>
            <a:pPr lvl="4">
              <a:lnSpc>
                <a:spcPct val="100000"/>
              </a:lnSpc>
              <a:buSzPct val="85000"/>
              <a:buFont typeface="Wingdings" charset="2"/>
              <a:buChar char=""/>
            </a:pPr>
            <a:r>
              <a:rPr lang="en-US" sz="1600">
                <a:solidFill>
                  <a:srgbClr val="000000"/>
                </a:solidFill>
                <a:latin typeface="Rockwell"/>
              </a:rPr>
              <a:t>Quinto nivel</a:t>
            </a:r>
            <a:endParaRPr/>
          </a:p>
        </p:txBody>
      </p:sp>
      <p:sp>
        <p:nvSpPr>
          <p:cNvPr id="95" name="PlaceHolder 5"/>
          <p:cNvSpPr>
            <a:spLocks noGrp="1"/>
          </p:cNvSpPr>
          <p:nvPr>
            <p:ph type="dt"/>
          </p:nvPr>
        </p:nvSpPr>
        <p:spPr>
          <a:xfrm>
            <a:off x="7964280" y="6272640"/>
            <a:ext cx="3273120" cy="364680"/>
          </a:xfrm>
          <a:prstGeom prst="rect">
            <a:avLst/>
          </a:prstGeom>
        </p:spPr>
        <p:txBody>
          <a:bodyPr anchor="ctr"/>
          <a:p>
            <a:pPr algn="r">
              <a:lnSpc>
                <a:spcPct val="100000"/>
              </a:lnSpc>
            </a:pPr>
            <a:r>
              <a:rPr lang="en-US" sz="1100">
                <a:solidFill>
                  <a:srgbClr val="696464"/>
                </a:solidFill>
                <a:latin typeface="Rockwell"/>
              </a:rPr>
              <a:t>11/24/15</a:t>
            </a:r>
            <a:endParaRPr/>
          </a:p>
        </p:txBody>
      </p:sp>
      <p:sp>
        <p:nvSpPr>
          <p:cNvPr id="96" name="PlaceHolder 6"/>
          <p:cNvSpPr>
            <a:spLocks noGrp="1"/>
          </p:cNvSpPr>
          <p:nvPr>
            <p:ph type="ftr"/>
          </p:nvPr>
        </p:nvSpPr>
        <p:spPr>
          <a:xfrm>
            <a:off x="1088280" y="6272640"/>
            <a:ext cx="6327360" cy="364680"/>
          </a:xfrm>
          <a:prstGeom prst="rect">
            <a:avLst/>
          </a:prstGeom>
        </p:spPr>
        <p:txBody>
          <a:bodyPr anchor="ctr"/>
          <a:p>
            <a:endParaRPr/>
          </a:p>
        </p:txBody>
      </p:sp>
      <p:sp>
        <p:nvSpPr>
          <p:cNvPr id="97" name="PlaceHolder 7"/>
          <p:cNvSpPr>
            <a:spLocks noGrp="1"/>
          </p:cNvSpPr>
          <p:nvPr>
            <p:ph type="sldNum"/>
          </p:nvPr>
        </p:nvSpPr>
        <p:spPr>
          <a:xfrm>
            <a:off x="11311200" y="6272640"/>
            <a:ext cx="639720" cy="364680"/>
          </a:xfrm>
          <a:prstGeom prst="rect">
            <a:avLst/>
          </a:prstGeom>
        </p:spPr>
        <p:txBody>
          <a:bodyPr anchor="ctr"/>
          <a:p>
            <a:pPr algn="ctr">
              <a:lnSpc>
                <a:spcPct val="100000"/>
              </a:lnSpc>
            </a:pPr>
            <a:fld id="{DCCD19AA-9EFC-4FD3-919E-D14217CAAB80}" type="slidenum">
              <a:rPr b="1" lang="en-US" sz="1400">
                <a:solidFill>
                  <a:srgbClr val="ffffff"/>
                </a:solidFill>
                <a:latin typeface="Rockwell Condensed"/>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1051560" y="1432080"/>
            <a:ext cx="9966600" cy="3035520"/>
          </a:xfrm>
          <a:prstGeom prst="rect">
            <a:avLst/>
          </a:prstGeom>
        </p:spPr>
        <p:txBody>
          <a:bodyPr anchor="ctr"/>
          <a:p>
            <a:pPr>
              <a:lnSpc>
                <a:spcPct val="80000"/>
              </a:lnSpc>
            </a:pPr>
            <a:r>
              <a:rPr lang="en-US" sz="9600">
                <a:latin typeface="Rockwell Condensed"/>
              </a:rPr>
              <a:t>FOUR IN A row</a:t>
            </a:r>
            <a:endParaRPr/>
          </a:p>
        </p:txBody>
      </p:sp>
      <p:sp>
        <p:nvSpPr>
          <p:cNvPr id="133" name="TextShape 2"/>
          <p:cNvSpPr txBox="1"/>
          <p:nvPr/>
        </p:nvSpPr>
        <p:spPr>
          <a:xfrm>
            <a:off x="1069920" y="4389120"/>
            <a:ext cx="7890840" cy="1069560"/>
          </a:xfrm>
          <a:prstGeom prst="rect">
            <a:avLst/>
          </a:prstGeom>
        </p:spPr>
        <p:txBody>
          <a:bodyPr/>
          <a:p>
            <a:pPr>
              <a:lnSpc>
                <a:spcPct val="100000"/>
              </a:lnSpc>
            </a:pPr>
            <a:r>
              <a:rPr lang="en-US" sz="2200">
                <a:solidFill>
                  <a:srgbClr val="000000"/>
                </a:solidFill>
                <a:latin typeface="Rockwell"/>
              </a:rPr>
              <a:t>Irving Salmerón A01207256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7955280" y="1097280"/>
            <a:ext cx="3794400" cy="1737000"/>
          </a:xfrm>
          <a:prstGeom prst="rect">
            <a:avLst/>
          </a:prstGeom>
        </p:spPr>
        <p:txBody>
          <a:bodyPr anchor="b"/>
          <a:p>
            <a:pPr>
              <a:lnSpc>
                <a:spcPct val="100000"/>
              </a:lnSpc>
            </a:pPr>
            <a:r>
              <a:rPr b="1" lang="en-US" sz="3200">
                <a:latin typeface="Rockwell Condensed"/>
              </a:rPr>
              <a:t>Four in a row:</a:t>
            </a:r>
            <a:r>
              <a:rPr b="1" lang="en-US" sz="3200">
                <a:latin typeface="Rockwell Condensed"/>
              </a:rPr>
              <a:t>
</a:t>
            </a:r>
            <a:r>
              <a:rPr b="1" lang="en-US" sz="3200">
                <a:latin typeface="Rockwell Condensed"/>
              </a:rPr>
              <a:t>introduction</a:t>
            </a:r>
            <a:r>
              <a:rPr b="1" lang="en-US" sz="3200">
                <a:latin typeface="Rockwell Condensed"/>
              </a:rPr>
              <a:t>
</a:t>
            </a:r>
            <a:endParaRPr/>
          </a:p>
        </p:txBody>
      </p:sp>
      <p:sp>
        <p:nvSpPr>
          <p:cNvPr id="135" name="TextShape 2"/>
          <p:cNvSpPr txBox="1"/>
          <p:nvPr/>
        </p:nvSpPr>
        <p:spPr>
          <a:xfrm>
            <a:off x="838080" y="685800"/>
            <a:ext cx="6711480" cy="5019840"/>
          </a:xfrm>
          <a:prstGeom prst="rect">
            <a:avLst/>
          </a:prstGeom>
        </p:spPr>
        <p:txBody>
          <a:bodyPr/>
          <a:p>
            <a:pPr>
              <a:lnSpc>
                <a:spcPct val="100000"/>
              </a:lnSpc>
              <a:buSzPct val="85000"/>
              <a:buFont typeface="Wingdings" charset="2"/>
              <a:buChar char=""/>
            </a:pPr>
            <a:r>
              <a:rPr lang="en-US" sz="2000">
                <a:solidFill>
                  <a:srgbClr val="000000"/>
                </a:solidFill>
                <a:latin typeface="Rockwell"/>
              </a:rPr>
              <a:t>Rules</a:t>
            </a:r>
            <a:endParaRPr/>
          </a:p>
          <a:p>
            <a:pPr lvl="1">
              <a:lnSpc>
                <a:spcPct val="100000"/>
              </a:lnSpc>
              <a:buSzPct val="85000"/>
              <a:buFont typeface="Wingdings" charset="2"/>
              <a:buChar char=""/>
            </a:pPr>
            <a:r>
              <a:rPr lang="en-US">
                <a:solidFill>
                  <a:srgbClr val="000000"/>
                </a:solidFill>
                <a:latin typeface="Rockwell"/>
              </a:rPr>
              <a:t>1 vs 1</a:t>
            </a:r>
            <a:endParaRPr/>
          </a:p>
          <a:p>
            <a:pPr lvl="1">
              <a:lnSpc>
                <a:spcPct val="100000"/>
              </a:lnSpc>
              <a:buSzPct val="85000"/>
              <a:buFont typeface="Wingdings" charset="2"/>
              <a:buChar char=""/>
            </a:pPr>
            <a:r>
              <a:rPr lang="en-US">
                <a:solidFill>
                  <a:srgbClr val="000000"/>
                </a:solidFill>
                <a:latin typeface="Rockwell"/>
              </a:rPr>
              <a:t>Play in turns</a:t>
            </a:r>
            <a:endParaRPr/>
          </a:p>
          <a:p>
            <a:pPr lvl="1">
              <a:lnSpc>
                <a:spcPct val="100000"/>
              </a:lnSpc>
              <a:buSzPct val="85000"/>
              <a:buFont typeface="Wingdings" charset="2"/>
              <a:buChar char=""/>
            </a:pPr>
            <a:r>
              <a:rPr lang="en-US">
                <a:solidFill>
                  <a:srgbClr val="000000"/>
                </a:solidFill>
                <a:latin typeface="Rockwell"/>
              </a:rPr>
              <a:t>The goal is to connect 4 tiles in any direction: horizontal, vertical or diagonal.</a:t>
            </a:r>
            <a:endParaRPr/>
          </a:p>
          <a:p>
            <a:pPr lvl="1">
              <a:lnSpc>
                <a:spcPct val="100000"/>
              </a:lnSpc>
              <a:buSzPct val="85000"/>
              <a:buFont typeface="Wingdings" charset="2"/>
              <a:buChar char=""/>
            </a:pPr>
            <a:r>
              <a:rPr lang="en-US">
                <a:solidFill>
                  <a:srgbClr val="000000"/>
                </a:solidFill>
                <a:latin typeface="Rockwell"/>
              </a:rPr>
              <a:t>7 columns X 6 rows board</a:t>
            </a:r>
            <a:endParaRPr/>
          </a:p>
          <a:p>
            <a:pPr lvl="1">
              <a:lnSpc>
                <a:spcPct val="100000"/>
              </a:lnSpc>
              <a:buSzPct val="85000"/>
              <a:buFont typeface="Wingdings" charset="2"/>
              <a:buChar char=""/>
            </a:pPr>
            <a:r>
              <a:rPr lang="en-US">
                <a:solidFill>
                  <a:srgbClr val="000000"/>
                </a:solidFill>
                <a:latin typeface="Rockwell"/>
              </a:rPr>
              <a:t>Draw</a:t>
            </a:r>
            <a:endParaRPr/>
          </a:p>
          <a:p>
            <a:pPr>
              <a:lnSpc>
                <a:spcPct val="100000"/>
              </a:lnSpc>
            </a:pPr>
            <a:endParaRPr/>
          </a:p>
          <a:p>
            <a:pPr>
              <a:lnSpc>
                <a:spcPct val="100000"/>
              </a:lnSpc>
            </a:pPr>
            <a:endParaRPr/>
          </a:p>
        </p:txBody>
      </p:sp>
      <p:pic>
        <p:nvPicPr>
          <p:cNvPr id="136" name="Imagen 12" descr=""/>
          <p:cNvPicPr/>
          <p:nvPr/>
        </p:nvPicPr>
        <p:blipFill>
          <a:blip r:embed="rId1"/>
          <a:stretch>
            <a:fillRect/>
          </a:stretch>
        </p:blipFill>
        <p:spPr>
          <a:xfrm>
            <a:off x="8945640" y="2837880"/>
            <a:ext cx="2407680" cy="20523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069920" y="484560"/>
            <a:ext cx="10058040" cy="1608840"/>
          </a:xfrm>
          <a:prstGeom prst="rect">
            <a:avLst/>
          </a:prstGeom>
        </p:spPr>
        <p:txBody>
          <a:bodyPr anchor="ctr"/>
          <a:p>
            <a:pPr>
              <a:lnSpc>
                <a:spcPct val="90000"/>
              </a:lnSpc>
            </a:pPr>
            <a:r>
              <a:rPr lang="en-US" sz="5400">
                <a:latin typeface="Rockwell Condensed"/>
              </a:rPr>
              <a:t>How it works?</a:t>
            </a:r>
            <a:endParaRPr/>
          </a:p>
        </p:txBody>
      </p:sp>
      <p:sp>
        <p:nvSpPr>
          <p:cNvPr id="138" name="TextShape 2"/>
          <p:cNvSpPr txBox="1"/>
          <p:nvPr/>
        </p:nvSpPr>
        <p:spPr>
          <a:xfrm>
            <a:off x="1069920" y="2121480"/>
            <a:ext cx="10058040" cy="4050360"/>
          </a:xfrm>
          <a:prstGeom prst="rect">
            <a:avLst/>
          </a:prstGeom>
        </p:spPr>
        <p:txBody>
          <a:bodyPr/>
          <a:p>
            <a:pPr>
              <a:lnSpc>
                <a:spcPct val="90000"/>
              </a:lnSpc>
              <a:buSzPct val="85000"/>
              <a:buFont typeface="Wingdings" charset="2"/>
              <a:buChar char=""/>
            </a:pPr>
            <a:r>
              <a:rPr lang="en-US" sz="2000">
                <a:solidFill>
                  <a:srgbClr val="000000"/>
                </a:solidFill>
                <a:latin typeface="Rockwell"/>
              </a:rPr>
              <a:t>Structured thinking</a:t>
            </a:r>
            <a:endParaRPr/>
          </a:p>
          <a:p>
            <a:pPr>
              <a:lnSpc>
                <a:spcPct val="90000"/>
              </a:lnSpc>
              <a:buSzPct val="85000"/>
              <a:buFont typeface="Wingdings" charset="2"/>
              <a:buChar char=""/>
            </a:pPr>
            <a:r>
              <a:rPr lang="en-US" sz="2000">
                <a:solidFill>
                  <a:srgbClr val="000000"/>
                </a:solidFill>
                <a:latin typeface="Rockwell"/>
              </a:rPr>
              <a:t>Exponential possibilities as the depth grows: 417750499600 possible states</a:t>
            </a:r>
            <a:endParaRPr/>
          </a:p>
          <a:p>
            <a:pPr>
              <a:lnSpc>
                <a:spcPct val="90000"/>
              </a:lnSpc>
              <a:buSzPct val="85000"/>
              <a:buFont typeface="Wingdings" charset="2"/>
              <a:buChar char=""/>
            </a:pPr>
            <a:r>
              <a:rPr lang="en-US" sz="2000">
                <a:solidFill>
                  <a:srgbClr val="000000"/>
                </a:solidFill>
                <a:latin typeface="Rockwell"/>
              </a:rPr>
              <a:t>Minimax algorithm</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1069920" y="484560"/>
            <a:ext cx="10058040" cy="1608840"/>
          </a:xfrm>
          <a:prstGeom prst="rect">
            <a:avLst/>
          </a:prstGeom>
        </p:spPr>
        <p:txBody>
          <a:bodyPr anchor="ctr"/>
          <a:p>
            <a:pPr>
              <a:lnSpc>
                <a:spcPct val="90000"/>
              </a:lnSpc>
            </a:pPr>
            <a:r>
              <a:rPr lang="en-US" sz="5400">
                <a:latin typeface="Rockwell Condensed"/>
              </a:rPr>
              <a:t>Minimax</a:t>
            </a:r>
            <a:endParaRPr/>
          </a:p>
        </p:txBody>
      </p:sp>
      <p:sp>
        <p:nvSpPr>
          <p:cNvPr id="140" name="TextShape 2"/>
          <p:cNvSpPr txBox="1"/>
          <p:nvPr/>
        </p:nvSpPr>
        <p:spPr>
          <a:xfrm>
            <a:off x="1069920" y="2121480"/>
            <a:ext cx="10058040" cy="4050360"/>
          </a:xfrm>
          <a:prstGeom prst="rect">
            <a:avLst/>
          </a:prstGeom>
        </p:spPr>
        <p:txBody>
          <a:bodyPr/>
          <a:p>
            <a:pPr lvl="1">
              <a:lnSpc>
                <a:spcPct val="100000"/>
              </a:lnSpc>
              <a:buSzPct val="85000"/>
              <a:buFont typeface="Wingdings" charset="2"/>
              <a:buChar char=""/>
            </a:pPr>
            <a:r>
              <a:rPr lang="en-US">
                <a:solidFill>
                  <a:srgbClr val="000000"/>
                </a:solidFill>
                <a:latin typeface="Rockwell"/>
              </a:rPr>
              <a:t>Minimize the revenue of the opponent and maximize its own by thinking n steps ahead.</a:t>
            </a:r>
            <a:endParaRPr/>
          </a:p>
          <a:p>
            <a:pPr lvl="1">
              <a:lnSpc>
                <a:spcPct val="100000"/>
              </a:lnSpc>
              <a:buSzPct val="85000"/>
              <a:buFont typeface="Wingdings" charset="2"/>
              <a:buChar char=""/>
            </a:pPr>
            <a:r>
              <a:rPr lang="en-US">
                <a:solidFill>
                  <a:srgbClr val="000000"/>
                </a:solidFill>
                <a:latin typeface="Rockwell"/>
              </a:rPr>
              <a:t>Structure: decision tree</a:t>
            </a:r>
            <a:endParaRPr/>
          </a:p>
          <a:p>
            <a:pPr lvl="1">
              <a:lnSpc>
                <a:spcPct val="100000"/>
              </a:lnSpc>
              <a:buSzPct val="85000"/>
              <a:buFont typeface="Wingdings" charset="2"/>
              <a:buChar char=""/>
            </a:pPr>
            <a:r>
              <a:rPr lang="en-US">
                <a:solidFill>
                  <a:srgbClr val="000000"/>
                </a:solidFill>
                <a:latin typeface="Rockwell"/>
              </a:rPr>
              <a:t>Difficulty is determined by the depth of search in the tree</a:t>
            </a:r>
            <a:endParaRPr/>
          </a:p>
          <a:p>
            <a:pPr lvl="1">
              <a:lnSpc>
                <a:spcPct val="100000"/>
              </a:lnSpc>
              <a:buSzPct val="85000"/>
              <a:buFont typeface="Wingdings" charset="2"/>
              <a:buChar char=""/>
            </a:pPr>
            <a:r>
              <a:rPr lang="en-US">
                <a:solidFill>
                  <a:srgbClr val="000000"/>
                </a:solidFill>
                <a:latin typeface="Rockwell"/>
              </a:rPr>
              <a:t>Alpha-beta pruning</a:t>
            </a:r>
            <a:endParaRPr/>
          </a:p>
          <a:p>
            <a:pPr lvl="1">
              <a:lnSpc>
                <a:spcPct val="100000"/>
              </a:lnSpc>
              <a:buSzPct val="85000"/>
              <a:buFont typeface="Wingdings" charset="2"/>
              <a:buChar char=""/>
            </a:pPr>
            <a:r>
              <a:rPr lang="en-US">
                <a:solidFill>
                  <a:srgbClr val="000000"/>
                </a:solidFill>
                <a:latin typeface="Rockwell"/>
              </a:rPr>
              <a:t>Punctuations to board states</a:t>
            </a:r>
            <a:endParaRPr/>
          </a:p>
          <a:p>
            <a:pPr>
              <a:lnSpc>
                <a:spcPct val="100000"/>
              </a:lnSpc>
            </a:pPr>
            <a:endParaRPr/>
          </a:p>
        </p:txBody>
      </p:sp>
      <p:pic>
        <p:nvPicPr>
          <p:cNvPr id="141" name="Imagen 3" descr=""/>
          <p:cNvPicPr/>
          <p:nvPr/>
        </p:nvPicPr>
        <p:blipFill>
          <a:blip r:embed="rId1"/>
          <a:stretch>
            <a:fillRect/>
          </a:stretch>
        </p:blipFill>
        <p:spPr>
          <a:xfrm>
            <a:off x="5410080" y="3763800"/>
            <a:ext cx="5717880" cy="24080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1069920" y="484560"/>
            <a:ext cx="10058040" cy="1608840"/>
          </a:xfrm>
          <a:prstGeom prst="rect">
            <a:avLst/>
          </a:prstGeom>
        </p:spPr>
        <p:txBody>
          <a:bodyPr anchor="ctr"/>
          <a:p>
            <a:pPr>
              <a:lnSpc>
                <a:spcPct val="90000"/>
              </a:lnSpc>
            </a:pPr>
            <a:r>
              <a:rPr lang="en-US" sz="5400">
                <a:latin typeface="Rockwell Condensed"/>
              </a:rPr>
              <a:t>Alpha-beta and state evaluation</a:t>
            </a:r>
            <a:endParaRPr/>
          </a:p>
        </p:txBody>
      </p:sp>
      <p:sp>
        <p:nvSpPr>
          <p:cNvPr id="143" name="TextShape 2"/>
          <p:cNvSpPr txBox="1"/>
          <p:nvPr/>
        </p:nvSpPr>
        <p:spPr>
          <a:xfrm>
            <a:off x="1069920" y="2121480"/>
            <a:ext cx="10058040" cy="4050360"/>
          </a:xfrm>
          <a:prstGeom prst="rect">
            <a:avLst/>
          </a:prstGeom>
        </p:spPr>
        <p:txBody>
          <a:bodyPr/>
          <a:p>
            <a:pPr>
              <a:lnSpc>
                <a:spcPct val="90000"/>
              </a:lnSpc>
              <a:buSzPct val="85000"/>
              <a:buFont typeface="Wingdings" charset="2"/>
              <a:buChar char=""/>
            </a:pPr>
            <a:r>
              <a:rPr lang="en-US" sz="2000">
                <a:solidFill>
                  <a:srgbClr val="000000"/>
                </a:solidFill>
                <a:latin typeface="Rockwell"/>
              </a:rPr>
              <a:t>Alpha beta pruning works by calculating maximum and minimum values, the maximizer(computer) tries to get the highest board state while the minimizer is trying to get the lowest board state for the maximizer.</a:t>
            </a:r>
            <a:endParaRPr/>
          </a:p>
          <a:p>
            <a:pPr>
              <a:lnSpc>
                <a:spcPct val="90000"/>
              </a:lnSpc>
              <a:buSzPct val="85000"/>
              <a:buFont typeface="Wingdings" charset="2"/>
              <a:buChar char=""/>
            </a:pPr>
            <a:r>
              <a:rPr lang="en-US" sz="2000">
                <a:solidFill>
                  <a:srgbClr val="000000"/>
                </a:solidFill>
                <a:latin typeface="Rockwell"/>
              </a:rPr>
              <a:t>To complement punctuations to 4-in a row, 3-in a row and 2-in a row are given to determine how valuable a state is.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1069920" y="484560"/>
            <a:ext cx="10058040" cy="1608840"/>
          </a:xfrm>
          <a:prstGeom prst="rect">
            <a:avLst/>
          </a:prstGeom>
        </p:spPr>
        <p:txBody>
          <a:bodyPr anchor="ctr"/>
          <a:p>
            <a:pPr>
              <a:lnSpc>
                <a:spcPct val="90000"/>
              </a:lnSpc>
            </a:pPr>
            <a:r>
              <a:rPr lang="en-US" sz="5400">
                <a:latin typeface="Rockwell Condensed"/>
              </a:rPr>
              <a:t>Demo</a:t>
            </a:r>
            <a:endParaRPr/>
          </a:p>
        </p:txBody>
      </p:sp>
      <p:sp>
        <p:nvSpPr>
          <p:cNvPr id="145" name="TextShape 2"/>
          <p:cNvSpPr txBox="1"/>
          <p:nvPr/>
        </p:nvSpPr>
        <p:spPr>
          <a:xfrm>
            <a:off x="1069920" y="2121480"/>
            <a:ext cx="10058040" cy="4050360"/>
          </a:xfrm>
          <a:prstGeom prst="rect">
            <a:avLst/>
          </a:prstGeom>
        </p:spPr>
        <p:txBody>
          <a:bodyPr/>
          <a:p>
            <a:pPr>
              <a:lnSpc>
                <a:spcPct val="90000"/>
              </a:lnSpc>
              <a:buSzPct val="85000"/>
              <a:buFont typeface="Wingdings" charset="2"/>
              <a:buChar char=""/>
            </a:pPr>
            <a:r>
              <a:rPr lang="en-US" sz="2000">
                <a:solidFill>
                  <a:srgbClr val="000000"/>
                </a:solidFill>
                <a:latin typeface="Rockwell"/>
              </a:rPr>
              <a:t>Human = X</a:t>
            </a:r>
            <a:endParaRPr/>
          </a:p>
          <a:p>
            <a:pPr>
              <a:lnSpc>
                <a:spcPct val="90000"/>
              </a:lnSpc>
              <a:buSzPct val="85000"/>
              <a:buFont typeface="Wingdings" charset="2"/>
              <a:buChar char=""/>
            </a:pPr>
            <a:r>
              <a:rPr lang="en-US" sz="2000">
                <a:solidFill>
                  <a:srgbClr val="000000"/>
                </a:solidFill>
                <a:latin typeface="Rockwell"/>
              </a:rPr>
              <a:t>Computer = O</a:t>
            </a:r>
            <a:endParaRPr/>
          </a:p>
          <a:p>
            <a:pPr>
              <a:lnSpc>
                <a:spcPct val="90000"/>
              </a:lnSpc>
            </a:pPr>
            <a:endParaRPr/>
          </a:p>
          <a:p>
            <a:pPr>
              <a:lnSpc>
                <a:spcPct val="90000"/>
              </a:lnSpc>
              <a:buSzPct val="85000"/>
              <a:buFont typeface="Wingdings" charset="2"/>
              <a:buChar char=""/>
            </a:pPr>
            <a:r>
              <a:rPr lang="en-US" sz="2000">
                <a:solidFill>
                  <a:srgbClr val="000000"/>
                </a:solidFill>
                <a:latin typeface="Rockwell"/>
              </a:rPr>
              <a:t>Who will win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1069920" y="484560"/>
            <a:ext cx="10058040" cy="1608840"/>
          </a:xfrm>
          <a:prstGeom prst="rect">
            <a:avLst/>
          </a:prstGeom>
        </p:spPr>
        <p:txBody>
          <a:bodyPr anchor="ctr"/>
          <a:p>
            <a:pPr>
              <a:lnSpc>
                <a:spcPct val="90000"/>
              </a:lnSpc>
            </a:pPr>
            <a:r>
              <a:rPr lang="en-US" sz="5400">
                <a:latin typeface="Rockwell Condensed"/>
              </a:rPr>
              <a:t>Problems and solutions</a:t>
            </a:r>
            <a:endParaRPr/>
          </a:p>
        </p:txBody>
      </p:sp>
      <p:sp>
        <p:nvSpPr>
          <p:cNvPr id="147" name="TextShape 2"/>
          <p:cNvSpPr txBox="1"/>
          <p:nvPr/>
        </p:nvSpPr>
        <p:spPr>
          <a:xfrm>
            <a:off x="1069920" y="2121480"/>
            <a:ext cx="10058040" cy="4050360"/>
          </a:xfrm>
          <a:prstGeom prst="rect">
            <a:avLst/>
          </a:prstGeom>
        </p:spPr>
        <p:txBody>
          <a:bodyPr/>
          <a:p>
            <a:pPr>
              <a:lnSpc>
                <a:spcPct val="90000"/>
              </a:lnSpc>
              <a:buSzPct val="85000"/>
              <a:buFont typeface="Wingdings" charset="2"/>
              <a:buChar char=""/>
            </a:pPr>
            <a:r>
              <a:rPr lang="en-US" sz="2000">
                <a:solidFill>
                  <a:srgbClr val="000000"/>
                </a:solidFill>
                <a:latin typeface="Rockwell"/>
              </a:rPr>
              <a:t>The algorithm</a:t>
            </a:r>
            <a:endParaRPr/>
          </a:p>
          <a:p>
            <a:pPr>
              <a:lnSpc>
                <a:spcPct val="90000"/>
              </a:lnSpc>
              <a:buSzPct val="85000"/>
              <a:buFont typeface="Wingdings" charset="2"/>
              <a:buChar char=""/>
            </a:pPr>
            <a:r>
              <a:rPr lang="en-US" sz="2000">
                <a:solidFill>
                  <a:srgbClr val="000000"/>
                </a:solidFill>
                <a:latin typeface="Rockwell"/>
              </a:rPr>
              <a:t>States evaluation</a:t>
            </a:r>
            <a:endParaRPr/>
          </a:p>
          <a:p>
            <a:pPr>
              <a:lnSpc>
                <a:spcPct val="90000"/>
              </a:lnSpc>
              <a:buSzPct val="85000"/>
              <a:buFont typeface="Wingdings" charset="2"/>
              <a:buChar char=""/>
            </a:pPr>
            <a:r>
              <a:rPr lang="en-US" sz="2000">
                <a:solidFill>
                  <a:srgbClr val="000000"/>
                </a:solidFill>
                <a:latin typeface="Rockwell"/>
              </a:rPr>
              <a:t>Optimizing the implemented algorithm</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1069920" y="484560"/>
            <a:ext cx="10058040" cy="1608840"/>
          </a:xfrm>
          <a:prstGeom prst="rect">
            <a:avLst/>
          </a:prstGeom>
        </p:spPr>
        <p:txBody>
          <a:bodyPr anchor="ctr"/>
          <a:p>
            <a:pPr>
              <a:lnSpc>
                <a:spcPct val="90000"/>
              </a:lnSpc>
            </a:pPr>
            <a:r>
              <a:rPr lang="en-US" sz="5400">
                <a:latin typeface="Rockwell Condensed"/>
              </a:rPr>
              <a:t>Thanks Everyone</a:t>
            </a:r>
            <a:endParaRPr/>
          </a:p>
        </p:txBody>
      </p:sp>
      <p:sp>
        <p:nvSpPr>
          <p:cNvPr id="149" name="TextShape 2"/>
          <p:cNvSpPr txBox="1"/>
          <p:nvPr/>
        </p:nvSpPr>
        <p:spPr>
          <a:xfrm>
            <a:off x="1069920" y="2121480"/>
            <a:ext cx="10058040" cy="4050360"/>
          </a:xfrm>
          <a:prstGeom prst="rect">
            <a:avLst/>
          </a:prstGeom>
        </p:spPr>
        <p:txBody>
          <a:bodyPr/>
          <a:p>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