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hyperlink" Target="https://github.com/isamartins/t018_DesenvolvimentoWeb/tree/master/trabalho_av2/codigos" TargetMode="External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hyperlink" Target="https://br.vuejs.org/v2/guide/computed.html" TargetMode="External"/><Relationship Id="rId4" Type="http://schemas.openxmlformats.org/officeDocument/2006/relationships/hyperlink" Target="https://br.vuejs.org/v2/guide/computed.html" TargetMode="External"/><Relationship Id="rId5" Type="http://schemas.openxmlformats.org/officeDocument/2006/relationships/hyperlink" Target="https://www.youtube.com/watch?v=yl2LC3uNs3Y" TargetMode="External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39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Geralmente quando usa-se uma expressão simples em um template, é utilizado um método, porém quando a complexidade da lógica aumenta é necessário economizar tempo para que a manutenção do código seja produtiva.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44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Introdução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1214280" y="4500720"/>
            <a:ext cx="6499800" cy="15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Iremos abordar hoje alguns conceitos sobre dados computados e observadores.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121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Comparando...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pic>
        <p:nvPicPr>
          <p:cNvPr id="127" name="Picture 2" descr=""/>
          <p:cNvPicPr/>
          <p:nvPr/>
        </p:nvPicPr>
        <p:blipFill>
          <a:blip r:embed="rId5"/>
          <a:srcRect l="0" t="16668" r="0" b="0"/>
          <a:stretch/>
        </p:blipFill>
        <p:spPr>
          <a:xfrm>
            <a:off x="571320" y="2357280"/>
            <a:ext cx="4142520" cy="3571200"/>
          </a:xfrm>
          <a:prstGeom prst="rect">
            <a:avLst/>
          </a:prstGeom>
          <a:ln w="9360">
            <a:noFill/>
          </a:ln>
        </p:spPr>
      </p:pic>
      <p:pic>
        <p:nvPicPr>
          <p:cNvPr id="128" name="Picture 3" descr=""/>
          <p:cNvPicPr/>
          <p:nvPr/>
        </p:nvPicPr>
        <p:blipFill>
          <a:blip r:embed="rId6"/>
          <a:stretch/>
        </p:blipFill>
        <p:spPr>
          <a:xfrm>
            <a:off x="4714920" y="2428920"/>
            <a:ext cx="3247200" cy="3428280"/>
          </a:xfrm>
          <a:prstGeom prst="rect">
            <a:avLst/>
          </a:prstGeom>
          <a:ln w="9360">
            <a:noFill/>
          </a:ln>
        </p:spPr>
      </p:pic>
      <p:pic>
        <p:nvPicPr>
          <p:cNvPr id="129" name="Picture 4" descr=""/>
          <p:cNvPicPr/>
          <p:nvPr/>
        </p:nvPicPr>
        <p:blipFill>
          <a:blip r:embed="rId7"/>
          <a:stretch/>
        </p:blipFill>
        <p:spPr>
          <a:xfrm>
            <a:off x="571320" y="1643040"/>
            <a:ext cx="7428960" cy="723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131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"/>
          <p:cNvSpPr/>
          <p:nvPr/>
        </p:nvSpPr>
        <p:spPr>
          <a:xfrm>
            <a:off x="252000" y="1497960"/>
            <a:ext cx="7559280" cy="35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diferença é que um computed somente será reavaliado quando alguma de suas dependências for alterada. Isso significa que enquanto message não sofrer alterações, múltiplos acessos ao reversedMessage retornarão o último valor calculado sem precisar executar a função novamente.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5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136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Computed Vs Métodos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139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2"/>
          <p:cNvSpPr/>
          <p:nvPr/>
        </p:nvSpPr>
        <p:spPr>
          <a:xfrm>
            <a:off x="252000" y="1497960"/>
            <a:ext cx="7559280" cy="35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Isto inclusive significa que o seguinte dado computado nunca se alterará, pois Date.now() não é uma dependência reativa por natureza: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Computed Vs Métodos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pic>
        <p:nvPicPr>
          <p:cNvPr id="146" name="Imagem 83" descr=""/>
          <p:cNvPicPr/>
          <p:nvPr/>
        </p:nvPicPr>
        <p:blipFill>
          <a:blip r:embed="rId5"/>
          <a:stretch/>
        </p:blipFill>
        <p:spPr>
          <a:xfrm>
            <a:off x="432000" y="3420000"/>
            <a:ext cx="7271280" cy="1193400"/>
          </a:xfrm>
          <a:prstGeom prst="rect">
            <a:avLst/>
          </a:prstGeom>
          <a:ln>
            <a:noFill/>
          </a:ln>
        </p:spPr>
      </p:pic>
      <p:sp>
        <p:nvSpPr>
          <p:cNvPr id="147" name="CustomShape 5"/>
          <p:cNvSpPr/>
          <p:nvPr/>
        </p:nvSpPr>
        <p:spPr>
          <a:xfrm>
            <a:off x="1224000" y="4470120"/>
            <a:ext cx="7631280" cy="16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 comparação, a invocação de um método sempre irá rodar a função, toda vez que uma nova renderização ocorrer.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149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"/>
          <p:cNvSpPr/>
          <p:nvPr/>
        </p:nvSpPr>
        <p:spPr>
          <a:xfrm>
            <a:off x="142920" y="1908000"/>
            <a:ext cx="7571520" cy="28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3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154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Desafio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sp>
        <p:nvSpPr>
          <p:cNvPr id="156" name="CustomShape 5"/>
          <p:cNvSpPr/>
          <p:nvPr/>
        </p:nvSpPr>
        <p:spPr>
          <a:xfrm>
            <a:off x="252000" y="1497960"/>
            <a:ext cx="7559280" cy="35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Escolha um dos exemplos demonstrados na aula e tente implementar.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158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Resposta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sp>
        <p:nvSpPr>
          <p:cNvPr id="165" name="CustomShape 5"/>
          <p:cNvSpPr/>
          <p:nvPr/>
        </p:nvSpPr>
        <p:spPr>
          <a:xfrm>
            <a:off x="285840" y="1714320"/>
            <a:ext cx="7428960" cy="29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Os códigos da resposta segue no link abaixo: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Char char="-"/>
            </a:pPr>
            <a:r>
              <a:rPr b="0" lang="pt-BR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https://github.com/isamartins/t018_DesenvolvimentoWeb/tree/master/trabalho_av2/codigos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167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 https</a:t>
            </a:r>
            <a:r>
              <a:rPr b="0" lang="pt-BR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://br.vuejs.org/v2/guide/computed.html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5"/>
              </a:rPr>
              <a:t>https://www.youtube.com/watch?v=yl2LC3uNs3Y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Imagem 8" descr=""/>
          <p:cNvPicPr/>
          <p:nvPr/>
        </p:nvPicPr>
        <p:blipFill>
          <a:blip r:embed="rId6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Referências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Imagem 16" descr=""/>
          <p:cNvPicPr/>
          <p:nvPr/>
        </p:nvPicPr>
        <p:blipFill>
          <a:blip r:embed="rId7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175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41"/>
              </a:spcBef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Fernando Rodrigues (1613240)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Isaura Martins (1413544)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9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180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Equipe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1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48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qualquer lógica mais complexa, usamos dados computados: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Dados Computados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pic>
        <p:nvPicPr>
          <p:cNvPr id="55" name="Imagem 57" descr=""/>
          <p:cNvPicPr/>
          <p:nvPr/>
        </p:nvPicPr>
        <p:blipFill>
          <a:blip r:embed="rId5"/>
          <a:stretch/>
        </p:blipFill>
        <p:spPr>
          <a:xfrm>
            <a:off x="1224000" y="2808000"/>
            <a:ext cx="6490440" cy="302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57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Aqui nós declaramos um dado computado denominado reversedMessage. A função que fornecemos será usada como uma função getter para a propriedade vm.reversedMessage: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62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Dados Computados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pic>
        <p:nvPicPr>
          <p:cNvPr id="64" name="Imagem 66" descr=""/>
          <p:cNvPicPr/>
          <p:nvPr/>
        </p:nvPicPr>
        <p:blipFill>
          <a:blip r:embed="rId5"/>
          <a:stretch/>
        </p:blipFill>
        <p:spPr>
          <a:xfrm>
            <a:off x="1296000" y="4320000"/>
            <a:ext cx="6263280" cy="136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66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"/>
          <p:cNvSpPr/>
          <p:nvPr/>
        </p:nvSpPr>
        <p:spPr>
          <a:xfrm>
            <a:off x="252000" y="1497960"/>
            <a:ext cx="7559280" cy="35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São por padrão getter-only (somente retornam valor), mas é possível fornecer um setter se precisar dele: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0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71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Atribuição em Computed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pic>
        <p:nvPicPr>
          <p:cNvPr id="73" name="Imagem 93" descr=""/>
          <p:cNvPicPr/>
          <p:nvPr/>
        </p:nvPicPr>
        <p:blipFill>
          <a:blip r:embed="rId5"/>
          <a:stretch/>
        </p:blipFill>
        <p:spPr>
          <a:xfrm>
            <a:off x="1245960" y="2958120"/>
            <a:ext cx="6457320" cy="316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75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80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Observadores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sp>
        <p:nvSpPr>
          <p:cNvPr id="82" name="CustomShape 5"/>
          <p:cNvSpPr/>
          <p:nvPr/>
        </p:nvSpPr>
        <p:spPr>
          <a:xfrm>
            <a:off x="142920" y="1714320"/>
            <a:ext cx="7559280" cy="26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Existem momentos em que um observador personalizado é necessário. O Vue fornece uma maneira mais genérica para reagir a alterações de dados, o watch. Isto é particularmente útil quando se precisa executar operações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1214280" y="4643280"/>
            <a:ext cx="6571440" cy="25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assíncronas ou operações complexas antes de responder a uma alteração de dados.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85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90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Exemplos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5"/>
          <a:stretch/>
        </p:blipFill>
        <p:spPr>
          <a:xfrm>
            <a:off x="357120" y="2175480"/>
            <a:ext cx="7286040" cy="2038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94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Exemplos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pic>
        <p:nvPicPr>
          <p:cNvPr id="101" name="Picture 2" descr=""/>
          <p:cNvPicPr/>
          <p:nvPr/>
        </p:nvPicPr>
        <p:blipFill>
          <a:blip r:embed="rId5"/>
          <a:stretch/>
        </p:blipFill>
        <p:spPr>
          <a:xfrm>
            <a:off x="571320" y="1643040"/>
            <a:ext cx="7143120" cy="3928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103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42920" y="178596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7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108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Exemplos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pic>
        <p:nvPicPr>
          <p:cNvPr id="110" name="Picture 2" descr=""/>
          <p:cNvPicPr/>
          <p:nvPr/>
        </p:nvPicPr>
        <p:blipFill>
          <a:blip r:embed="rId5"/>
          <a:srcRect l="0" t="0" r="0" b="2268"/>
          <a:stretch/>
        </p:blipFill>
        <p:spPr>
          <a:xfrm>
            <a:off x="571320" y="1785960"/>
            <a:ext cx="7143120" cy="3142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9" descr=""/>
          <p:cNvPicPr/>
          <p:nvPr/>
        </p:nvPicPr>
        <p:blipFill>
          <a:blip r:embed="rId1"/>
          <a:stretch/>
        </p:blipFill>
        <p:spPr>
          <a:xfrm>
            <a:off x="7215120" y="0"/>
            <a:ext cx="1927800" cy="2524680"/>
          </a:xfrm>
          <a:prstGeom prst="rect">
            <a:avLst/>
          </a:prstGeom>
          <a:ln w="9360">
            <a:noFill/>
          </a:ln>
        </p:spPr>
      </p:pic>
      <p:pic>
        <p:nvPicPr>
          <p:cNvPr id="112" name="Picture 9" descr=""/>
          <p:cNvPicPr/>
          <p:nvPr/>
        </p:nvPicPr>
        <p:blipFill>
          <a:blip r:embed="rId2"/>
          <a:stretch/>
        </p:blipFill>
        <p:spPr>
          <a:xfrm>
            <a:off x="0" y="4786200"/>
            <a:ext cx="1570680" cy="205632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noFill/>
          <a:ln w="69840">
            <a:solidFill>
              <a:schemeClr val="tx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142920" y="1643040"/>
            <a:ext cx="757152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 computer properties e o watchers são diferentes mesmo trazendo o mesmo resultado.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Quando se tem alguns dados que necessitam mudar com base na alteração de outros dados, é tentador usar excessivamente o watch.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0800" y="285840"/>
            <a:ext cx="7399080" cy="999000"/>
          </a:xfrm>
          <a:prstGeom prst="homePlate">
            <a:avLst>
              <a:gd name="adj" fmla="val 50000"/>
            </a:avLst>
          </a:prstGeom>
          <a:solidFill>
            <a:srgbClr val="06ba8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Imagem 8" descr=""/>
          <p:cNvPicPr/>
          <p:nvPr/>
        </p:nvPicPr>
        <p:blipFill>
          <a:blip r:embed="rId3"/>
          <a:srcRect l="6879" t="0" r="6879" b="0"/>
          <a:stretch/>
        </p:blipFill>
        <p:spPr>
          <a:xfrm>
            <a:off x="123120" y="142920"/>
            <a:ext cx="1518840" cy="1284840"/>
          </a:xfrm>
          <a:prstGeom prst="rect">
            <a:avLst/>
          </a:prstGeom>
          <a:ln>
            <a:noFill/>
          </a:ln>
        </p:spPr>
      </p:pic>
      <p:sp>
        <p:nvSpPr>
          <p:cNvPr id="117" name="CustomShape 4"/>
          <p:cNvSpPr/>
          <p:nvPr/>
        </p:nvSpPr>
        <p:spPr>
          <a:xfrm>
            <a:off x="1428840" y="428760"/>
            <a:ext cx="56426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Comparando...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Imagem 16" descr=""/>
          <p:cNvPicPr/>
          <p:nvPr/>
        </p:nvPicPr>
        <p:blipFill>
          <a:blip r:embed="rId4"/>
          <a:srcRect l="3124" t="69614" r="3124" b="8995"/>
          <a:stretch/>
        </p:blipFill>
        <p:spPr>
          <a:xfrm>
            <a:off x="1571760" y="5929200"/>
            <a:ext cx="7513920" cy="856080"/>
          </a:xfrm>
          <a:prstGeom prst="rect">
            <a:avLst/>
          </a:prstGeom>
          <a:ln>
            <a:noFill/>
          </a:ln>
        </p:spPr>
      </p:pic>
      <p:sp>
        <p:nvSpPr>
          <p:cNvPr id="119" name="CustomShape 5"/>
          <p:cNvSpPr/>
          <p:nvPr/>
        </p:nvSpPr>
        <p:spPr>
          <a:xfrm>
            <a:off x="1214640" y="4572000"/>
            <a:ext cx="6428520" cy="15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  <a:spcBef>
                <a:spcPts val="641"/>
              </a:spcBef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 entanto, frequentemente é melhor usar um dado computado em vez do watch.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tf30007750</Template>
  <TotalTime>139</TotalTime>
  <Application>LibreOffice/5.3.4.2$Windows_X86_64 LibreOffice_project/f82d347ccc0be322489bf7da61d7e4ad13fe2ff3</Application>
  <Words>235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2018-04-15T12:51:19Z</dcterms:created>
  <dc:creator>isaur</dc:creator>
  <dc:description/>
  <dc:language>pt-BR</dc:language>
  <cp:lastModifiedBy/>
  <cp:lastPrinted>2018-04-18T12:59:06Z</cp:lastPrinted>
  <dcterms:modified xsi:type="dcterms:W3CDTF">2018-04-23T13:02:44Z</dcterms:modified>
  <cp:revision>54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TrustLevel">
    <vt:i4>3</vt:i4>
  </property>
  <property fmtid="{D5CDD505-2E9C-101B-9397-08002B2CF9AE}" pid="3" name="AppVersion">
    <vt:lpwstr>12.0000</vt:lpwstr>
  </property>
  <property fmtid="{D5CDD505-2E9C-101B-9397-08002B2CF9AE}" pid="4" name="Applications">
    <vt:lpwstr>53;#PowerPoint 12</vt:lpwstr>
  </property>
  <property fmtid="{D5CDD505-2E9C-101B-9397-08002B2CF9AE}" pid="5" name="ContentTypeId">
    <vt:lpwstr>0x01010062057737089D604C8995D725789FFFFD0400C05BDBFCDB0BE84BA6AEC1D1A4F5E4CE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Order">
    <vt:i4>7323500</vt:i4>
  </property>
  <property fmtid="{D5CDD505-2E9C-101B-9397-08002B2CF9AE}" pid="12" name="PresentationFormat">
    <vt:lpwstr>Apresentação na tela (4:3)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16</vt:i4>
  </property>
</Properties>
</file>