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A8F"/>
    <a:srgbClr val="0A9A7F"/>
    <a:srgbClr val="0BB1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FA01-3FB4-4295-BEBA-A4F733D35E52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0788-4274-4302-BF6C-F46A0A598A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Introdução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Dados Computados e Observadores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Desafio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Resposta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Referências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0"/>
            <a:ext cx="1928812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6313"/>
            <a:ext cx="1571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7572428" cy="2928958"/>
          </a:xfrm>
        </p:spPr>
        <p:txBody>
          <a:bodyPr/>
          <a:lstStyle/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 Fernando </a:t>
            </a:r>
            <a:r>
              <a:rPr lang="pt-BR" dirty="0" smtClean="0">
                <a:solidFill>
                  <a:schemeClr val="tx1"/>
                </a:solidFill>
              </a:rPr>
              <a:t>Rodrigues (1613240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 Isaura </a:t>
            </a:r>
            <a:r>
              <a:rPr lang="pt-BR" dirty="0" smtClean="0">
                <a:solidFill>
                  <a:schemeClr val="tx1"/>
                </a:solidFill>
              </a:rPr>
              <a:t>Martins (1413544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" name="Pentágono 11"/>
          <p:cNvSpPr/>
          <p:nvPr/>
        </p:nvSpPr>
        <p:spPr>
          <a:xfrm>
            <a:off x="100640" y="285729"/>
            <a:ext cx="7400318" cy="1000132"/>
          </a:xfrm>
          <a:prstGeom prst="homePlate">
            <a:avLst/>
          </a:prstGeom>
          <a:solidFill>
            <a:srgbClr val="06BA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vuejs.png"/>
          <p:cNvPicPr>
            <a:picLocks noChangeAspect="1"/>
          </p:cNvPicPr>
          <p:nvPr/>
        </p:nvPicPr>
        <p:blipFill>
          <a:blip r:embed="rId4"/>
          <a:srcRect l="6875" r="6875"/>
          <a:stretch>
            <a:fillRect/>
          </a:stretch>
        </p:blipFill>
        <p:spPr>
          <a:xfrm>
            <a:off x="122989" y="142853"/>
            <a:ext cx="1520053" cy="1285883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1428728" y="428605"/>
            <a:ext cx="564360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Equipe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Imagem 16" descr="vuesplash.3e416f3.png"/>
          <p:cNvPicPr>
            <a:picLocks noChangeAspect="1"/>
          </p:cNvPicPr>
          <p:nvPr/>
        </p:nvPicPr>
        <p:blipFill>
          <a:blip r:embed="rId5"/>
          <a:srcRect l="3125" t="69612" r="3125" b="8993"/>
          <a:stretch>
            <a:fillRect/>
          </a:stretch>
        </p:blipFill>
        <p:spPr>
          <a:xfrm>
            <a:off x="1571604" y="5929330"/>
            <a:ext cx="7515058" cy="85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3000775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>{PP} /n {FilePath}</TPCommandLine>
    <UACurrentWords xmlns="e5d022ff-4ce9-4922-b5a4-f245e35e2aac" xsi:nil="true"/>
    <TPApplication xmlns="e5d022ff-4ce9-4922-b5a4-f245e35e2aac">PowerPoint</TPApplication>
    <AssetId xmlns="e5d022ff-4ce9-4922-b5a4-f245e35e2aac">TP030007750</AssetId>
    <DirectSourceMarket xmlns="e5d022ff-4ce9-4922-b5a4-f245e35e2aac">english</DirectSourceMarket>
    <NumericId xmlns="e5d022ff-4ce9-4922-b5a4-f245e35e2aac">-1</NumericId>
    <OOCacheId xmlns="e5d022ff-4ce9-4922-b5a4-f245e35e2aac" xsi:nil="true"/>
    <AcquiredFrom xmlns="e5d022ff-4ce9-4922-b5a4-f245e35e2aac" xsi:nil="true"/>
    <IsSearchable xmlns="e5d022ff-4ce9-4922-b5a4-f245e35e2aac">true</IsSearchable>
    <Downloads xmlns="e5d022ff-4ce9-4922-b5a4-f245e35e2aac">0</Downloads>
    <ApprovalStatus xmlns="e5d022ff-4ce9-4922-b5a4-f245e35e2aac">InProgress</ApprovalStatus>
    <AssetStart xmlns="e5d022ff-4ce9-4922-b5a4-f245e35e2aac">2010-04-16T15:37:35+00:00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>_o14migrate</DisplayName>
        <AccountId>171</AccountId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3 Community New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>12</TPAppVersion>
    <OpenTemplate xmlns="e5d022ff-4ce9-4922-b5a4-f245e35e2aac">true</OpenTemplate>
    <CSXSubmissionDate xmlns="e5d022ff-4ce9-4922-b5a4-f245e35e2aac">2009-11-08T08:00:00+00:00</CSXSubmissionDate>
    <CSXHash xmlns="e5d022ff-4ce9-4922-b5a4-f245e35e2aac">z/lwBGvBEu5Sk2Gf1PVAqBsAnXw=</CSXHash>
    <DSATActionTaken xmlns="e5d022ff-4ce9-4922-b5a4-f245e35e2aac" xsi:nil="true"/>
    <ParentAssetId xmlns="e5d022ff-4ce9-4922-b5a4-f245e35e2aac" xsi:nil="true"/>
    <OriginalSourceMarket xmlns="e5d022ff-4ce9-4922-b5a4-f245e35e2aac">english</OriginalSourceMarket>
    <MarketSpecific xmlns="e5d022ff-4ce9-4922-b5a4-f245e35e2aac">true</MarketSpecific>
    <SourceTitle xmlns="e5d022ff-4ce9-4922-b5a4-f245e35e2aac">Moderno</SourceTitle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>ListingID:;Manager:;BuildStatus:Publish Passed;MockupPath:</LegacyData>
    <TPLaunchHelpLink xmlns="e5d022ff-4ce9-4922-b5a4-f245e35e2aac" xsi:nil="true"/>
    <Milestone xmlns="e5d022ff-4ce9-4922-b5a4-f245e35e2aac" xsi:nil="true"/>
    <Providers xmlns="e5d022ff-4ce9-4922-b5a4-f245e35e2aac" xsi:nil="true"/>
    <PublishStatusLookup xmlns="e5d022ff-4ce9-4922-b5a4-f245e35e2aac">
      <Value>239407</Value>
      <Value>456041</Value>
    </PublishStatusLookup>
    <APAuthor xmlns="e5d022ff-4ce9-4922-b5a4-f245e35e2aac">
      <UserInfo>
        <DisplayName>_o14migrate</DisplayName>
        <AccountId>171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>TP</AssetType>
    <IntlLangReviewDate xmlns="e5d022ff-4ce9-4922-b5a4-f245e35e2aac" xsi:nil="true"/>
    <TPFriendlyName xmlns="e5d022ff-4ce9-4922-b5a4-f245e35e2aac">Moderno</TPFriendlyName>
    <PrimaryImageGen xmlns="e5d022ff-4ce9-4922-b5a4-f245e35e2aac">true</PrimaryImageGen>
    <TPInstallLocation xmlns="e5d022ff-4ce9-4922-b5a4-f245e35e2aac">{My Templates}</TPInstallLocation>
    <PlannedPubDate xmlns="e5d022ff-4ce9-4922-b5a4-f245e35e2aac" xsi:nil="true"/>
    <PolicheckWords xmlns="e5d022ff-4ce9-4922-b5a4-f245e35e2aac" xsi:nil="true"/>
    <SubmitterId xmlns="e5d022ff-4ce9-4922-b5a4-f245e35e2aac">e1dc14b7-49a1-4bad-83d5-899a714d5543</SubmitterId>
    <TemplateStatus xmlns="e5d022ff-4ce9-4922-b5a4-f245e35e2aac">Complete</TemplateStatus>
    <CSXSubmissionMarket xmlns="e5d022ff-4ce9-4922-b5a4-f245e35e2aac" xsi:nil="true"/>
    <Markets xmlns="e5d022ff-4ce9-4922-b5a4-f245e35e2aac">
      <Value>2</Value>
    </Markets>
    <PublishTargets xmlns="e5d022ff-4ce9-4922-b5a4-f245e35e2aac">OfficeOnline</PublishTargets>
    <ApprovalLog xmlns="e5d022ff-4ce9-4922-b5a4-f245e35e2aac" xsi:nil="true"/>
    <TPComponent xmlns="e5d022ff-4ce9-4922-b5a4-f245e35e2aac">PPTFiles</TPComponent>
    <FriendlyTitle xmlns="e5d022ff-4ce9-4922-b5a4-f245e35e2aac" xsi:nil="true"/>
    <TPLaunchHelpLinkType xmlns="e5d022ff-4ce9-4922-b5a4-f245e35e2aac" xsi:nil="true"/>
    <TemplateTemplateType xmlns="e5d022ff-4ce9-4922-b5a4-f245e35e2aac">PowerPoint 12 Default</TemplateTemplateType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LastLocAttemptVersionLookup xmlns="e5d022ff-4ce9-4922-b5a4-f245e35e2aac">222604</LocLastLocAttemptVersionLookup>
    <LocManualTestRequired xmlns="e5d022ff-4ce9-4922-b5a4-f245e35e2aac">false</LocManualTestRequired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RecommendedHandoff xmlns="e5d022ff-4ce9-4922-b5a4-f245e35e2aac" xsi:nil="true"/>
    <OriginalRelease xmlns="e5d022ff-4ce9-4922-b5a4-f245e35e2aac">14</OriginalRelease>
    <FeatureTagsTaxHTField0 xmlns="e5d022ff-4ce9-4922-b5a4-f245e35e2aac">
      <Terms xmlns="http://schemas.microsoft.com/office/infopath/2007/PartnerControls"/>
    </FeatureTagsTaxHTField0>
    <TaxCatchAll xmlns="e5d022ff-4ce9-4922-b5a4-f245e35e2aac"/>
    <CampaignTagsTaxHTField0 xmlns="e5d022ff-4ce9-4922-b5a4-f245e35e2aac">
      <Terms xmlns="http://schemas.microsoft.com/office/infopath/2007/PartnerControls"/>
    </CampaignTagsTaxHTField0>
    <BlockPublish xmlns="e5d022ff-4ce9-4922-b5a4-f245e35e2aac">false</BlockPublish>
    <LocMarketGroupTiers2 xmlns="e5d022ff-4ce9-4922-b5a4-f245e35e2a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3D895-FF10-4664-9690-6CD5480E4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E5C767-9F99-4CAD-AB30-2EDFDC8FCBB6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CF0FC355-2077-4933-B48E-EA0B341E5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tf30007750</Template>
  <TotalTime>56</TotalTime>
  <Words>21</Words>
  <Application>Microsoft Office PowerPoint</Application>
  <PresentationFormat>Apresentação na tela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tf30007750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isaur</dc:creator>
  <cp:lastModifiedBy>isaur</cp:lastModifiedBy>
  <cp:revision>13</cp:revision>
  <dcterms:created xsi:type="dcterms:W3CDTF">2018-04-15T12:51:19Z</dcterms:created>
  <dcterms:modified xsi:type="dcterms:W3CDTF">2018-04-15T13:47:21Z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Applications">
    <vt:lpwstr>53;#PowerPoint 12</vt:lpwstr>
  </property>
  <property fmtid="{D5CDD505-2E9C-101B-9397-08002B2CF9AE}" pid="4" name="Order">
    <vt:r8>7323500</vt:r8>
  </property>
  <property fmtid="{D5CDD505-2E9C-101B-9397-08002B2CF9AE}" pid="5" name="APTrustLevel">
    <vt:r8>3</vt:r8>
  </property>
</Properties>
</file>