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71" r:id="rId13"/>
    <p:sldId id="264" r:id="rId14"/>
    <p:sldId id="265" r:id="rId15"/>
    <p:sldId id="266" r:id="rId16"/>
    <p:sldId id="267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BD938E-437C-4B71-A38C-995DB3DA0CCC}" type="datetime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18/04/2018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11B00F-105E-4551-9E27-58FE4CC761B9}" type="slidenum">
              <a:rPr lang="pt-B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samartins/t018_DesenvolvimentoWeb/tree/master/trabalho_av2/codigo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yl2LC3uNs3Y" TargetMode="External"/><Relationship Id="rId4" Type="http://schemas.openxmlformats.org/officeDocument/2006/relationships/hyperlink" Target="https://br.vuejs.org/v2/guide/compute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Geralmente quando usa-se uma expressão simples em um template, é utilizado um método, porém quando a complexidade da lógica aumenta é necessário economizar tempo para que a manutenção do código seja produtiva.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214280" y="4500806"/>
            <a:ext cx="6500520" cy="157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Iremos abordar hoje alguns conceitos sobre dados computados e observadores.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643050"/>
            <a:ext cx="71438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142844" y="164305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3200" dirty="0"/>
              <a:t>O </a:t>
            </a:r>
            <a:r>
              <a:rPr lang="pt-BR" sz="3200" dirty="0" err="1"/>
              <a:t>computer</a:t>
            </a:r>
            <a:r>
              <a:rPr lang="pt-BR" sz="3200" dirty="0"/>
              <a:t> </a:t>
            </a:r>
            <a:r>
              <a:rPr lang="pt-BR" sz="3200" dirty="0" err="1"/>
              <a:t>properties</a:t>
            </a:r>
            <a:r>
              <a:rPr lang="pt-BR" sz="3200" dirty="0"/>
              <a:t> e o </a:t>
            </a:r>
            <a:r>
              <a:rPr lang="pt-BR" sz="3200" dirty="0" err="1"/>
              <a:t>watchers</a:t>
            </a:r>
            <a:r>
              <a:rPr lang="pt-BR" sz="3200" dirty="0"/>
              <a:t> são diferentes mesmo trazendo o mesmo resultado.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3200" dirty="0"/>
              <a:t>Quando se tem alguns dados que necessitam mudar com base na alteração de outros dados, é tentador usar excessivamente 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Comparando...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0" name="TextShape 2"/>
          <p:cNvSpPr txBox="1"/>
          <p:nvPr/>
        </p:nvSpPr>
        <p:spPr>
          <a:xfrm>
            <a:off x="1214602" y="4572008"/>
            <a:ext cx="6429232" cy="15716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pt-BR" sz="3200" dirty="0"/>
              <a:t>No entanto, </a:t>
            </a:r>
            <a:r>
              <a:rPr lang="pt-BR" sz="3200" dirty="0" err="1"/>
              <a:t>frequentemente</a:t>
            </a:r>
            <a:r>
              <a:rPr lang="pt-BR" sz="3200" dirty="0"/>
              <a:t> é melhor usar um dado computado em vez do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Comparando...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t="16667"/>
          <a:stretch>
            <a:fillRect/>
          </a:stretch>
        </p:blipFill>
        <p:spPr bwMode="auto">
          <a:xfrm>
            <a:off x="571472" y="2357430"/>
            <a:ext cx="414340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2428868"/>
            <a:ext cx="32480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1643050"/>
            <a:ext cx="7429552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Desafio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Resposta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1" name="TextShape 2"/>
          <p:cNvSpPr txBox="1"/>
          <p:nvPr/>
        </p:nvSpPr>
        <p:spPr>
          <a:xfrm>
            <a:off x="285720" y="1714488"/>
            <a:ext cx="7429552" cy="300039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 códigos da resposta segue no link abaixo: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buFontTx/>
              <a:buChar char="-"/>
            </a:pPr>
            <a:r>
              <a:rPr lang="pt-BR" dirty="0" smtClean="0">
                <a:hlinkClick r:id="rId6"/>
              </a:rPr>
              <a:t>https</a:t>
            </a:r>
            <a:r>
              <a:rPr lang="pt-BR" dirty="0" smtClean="0">
                <a:hlinkClick r:id="rId6"/>
              </a:rPr>
              <a:t>://</a:t>
            </a:r>
            <a:r>
              <a:rPr lang="pt-BR" dirty="0" smtClean="0">
                <a:hlinkClick r:id="rId6"/>
              </a:rPr>
              <a:t>github.com/isamartins/t018_DesenvolvimentoWeb/tree/master/trabalho_av2/codigos</a:t>
            </a:r>
            <a:endParaRPr lang="pt-BR" dirty="0" smtClean="0"/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pt-BR" sz="3200" dirty="0" smtClean="0"/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</a:pPr>
            <a:r>
              <a:rPr lang="pt-BR" sz="24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 https</a:t>
            </a:r>
            <a:r>
              <a:rPr lang="pt-BR" sz="24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://br.vuejs.org/v2/guide/computed.html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FontTx/>
              <a:buChar char="-"/>
            </a:pP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https://www.youtube.com/watch?v=yl2LC3uNs3Y</a:t>
            </a:r>
            <a:endParaRPr lang="pt-BR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FontTx/>
              <a:buChar char="-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Imagem 8"/>
          <p:cNvPicPr/>
          <p:nvPr/>
        </p:nvPicPr>
        <p:blipFill>
          <a:blip r:embed="rId6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Referências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16"/>
          <p:cNvPicPr/>
          <p:nvPr/>
        </p:nvPicPr>
        <p:blipFill>
          <a:blip r:embed="rId7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Fernando Rodrigues (1613240)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Isaura Martins (1413544)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Equipe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51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qualquer lógica mais complexa, usamos dados computados:</a:t>
            </a:r>
          </a:p>
        </p:txBody>
      </p:sp>
      <p:sp>
        <p:nvSpPr>
          <p:cNvPr id="54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58" name="Imagem 57"/>
          <p:cNvPicPr/>
          <p:nvPr/>
        </p:nvPicPr>
        <p:blipFill>
          <a:blip r:embed="rId6"/>
          <a:stretch/>
        </p:blipFill>
        <p:spPr>
          <a:xfrm>
            <a:off x="1224000" y="2808000"/>
            <a:ext cx="6491160" cy="302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 nós declaramos um dado computado denominado reversedMessage. A função que fornecemos será usada como uma função getter para a propriedade vm.reversedMessage: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6"/>
          <a:stretch/>
        </p:blipFill>
        <p:spPr>
          <a:xfrm>
            <a:off x="1296000" y="4320000"/>
            <a:ext cx="6264000" cy="13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9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diferença é que um computed somente será reavaliado quando alguma de suas dependências for alterada. Isso significa que enquanto message não sofrer alterações, múltiplos acessos ao reversedMessage retornarão o último valor calculado sem precisar executar a função novamente.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74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Isto inclusive significa que o seguinte dado computado nunca se alterará, pois Date.now() não é uma dependência reativa por natureza: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6"/>
          <a:stretch/>
        </p:blipFill>
        <p:spPr>
          <a:xfrm>
            <a:off x="432000" y="3420000"/>
            <a:ext cx="7272000" cy="1194120"/>
          </a:xfrm>
          <a:prstGeom prst="rect">
            <a:avLst/>
          </a:prstGeom>
          <a:ln>
            <a:noFill/>
          </a:ln>
        </p:spPr>
      </p:pic>
      <p:sp>
        <p:nvSpPr>
          <p:cNvPr id="85" name="TextShape 5"/>
          <p:cNvSpPr txBox="1"/>
          <p:nvPr/>
        </p:nvSpPr>
        <p:spPr>
          <a:xfrm>
            <a:off x="1224000" y="4470120"/>
            <a:ext cx="7632000" cy="1613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comparação, a invocação de um método sempre irá rodar a função, toda vez que uma nova renderização ocorrer.</a:t>
            </a:r>
            <a:endParaRPr lang="pt-BR" sz="3200" b="0" strike="noStrike" spc="-1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87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por padrão </a:t>
            </a:r>
            <a:r>
              <a:rPr lang="pt-BR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getter-only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(somente retornam valor), mas é possível fornecer um </a:t>
            </a:r>
            <a:r>
              <a:rPr lang="pt-BR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setter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 precisar dele: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Atribuição em Computed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94" name="Imagem 93"/>
          <p:cNvPicPr/>
          <p:nvPr/>
        </p:nvPicPr>
        <p:blipFill>
          <a:blip r:embed="rId6"/>
          <a:stretch/>
        </p:blipFill>
        <p:spPr>
          <a:xfrm>
            <a:off x="1245960" y="2958120"/>
            <a:ext cx="6458040" cy="31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Observadores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11" name="TextShape 2"/>
          <p:cNvSpPr txBox="1"/>
          <p:nvPr/>
        </p:nvSpPr>
        <p:spPr>
          <a:xfrm>
            <a:off x="142844" y="1714488"/>
            <a:ext cx="7560000" cy="26454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dirty="0" smtClean="0"/>
              <a:t>Existem </a:t>
            </a:r>
            <a:r>
              <a:rPr lang="pt-BR" sz="3200" dirty="0"/>
              <a:t>momentos em que um observador personalizado é necessário. </a:t>
            </a:r>
            <a:r>
              <a:rPr lang="pt-BR" sz="3200" dirty="0" smtClean="0"/>
              <a:t>O </a:t>
            </a:r>
            <a:r>
              <a:rPr lang="pt-BR" sz="3200" dirty="0" err="1"/>
              <a:t>Vue</a:t>
            </a:r>
            <a:r>
              <a:rPr lang="pt-BR" sz="3200" dirty="0"/>
              <a:t> fornece uma maneira mais genérica para reagir a alterações de dados, o </a:t>
            </a:r>
            <a:r>
              <a:rPr lang="pt-BR" sz="3200" dirty="0" err="1" smtClean="0"/>
              <a:t>watch</a:t>
            </a:r>
            <a:r>
              <a:rPr lang="pt-BR" sz="3200" dirty="0" smtClean="0"/>
              <a:t>. Isto é particularmente útil quando se precisa executar operações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TextShape 2"/>
          <p:cNvSpPr txBox="1"/>
          <p:nvPr/>
        </p:nvSpPr>
        <p:spPr>
          <a:xfrm>
            <a:off x="1214414" y="4643446"/>
            <a:ext cx="6572296" cy="25717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pt-BR" sz="3200" dirty="0"/>
              <a:t> </a:t>
            </a:r>
            <a:r>
              <a:rPr lang="pt-BR" sz="3200" dirty="0" smtClean="0"/>
              <a:t>  	assíncronas ou operações complexas antes de responder a uma alteração de dados.</a:t>
            </a:r>
            <a:endParaRPr lang="pt-BR" sz="3200" b="0" strike="noStrike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2175503"/>
            <a:ext cx="7286676" cy="203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/>
          <p:cNvPicPr/>
          <p:nvPr/>
        </p:nvPicPr>
        <p:blipFill>
          <a:blip r:embed="rId2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/>
          <p:cNvPicPr/>
          <p:nvPr/>
        </p:nvPicPr>
        <p:blipFill>
          <a:blip r:embed="rId3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/>
          <p:cNvPicPr/>
          <p:nvPr/>
        </p:nvPicPr>
        <p:blipFill>
          <a:blip r:embed="rId4"/>
          <a:srcRect l="6879" r="6879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Exemplos</a:t>
            </a:r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/>
          <p:cNvPicPr/>
          <p:nvPr/>
        </p:nvPicPr>
        <p:blipFill>
          <a:blip r:embed="rId5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b="2273"/>
          <a:stretch>
            <a:fillRect/>
          </a:stretch>
        </p:blipFill>
        <p:spPr bwMode="auto">
          <a:xfrm>
            <a:off x="571472" y="1785926"/>
            <a:ext cx="71438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128</TotalTime>
  <Words>235</Words>
  <Application>LibreOffice/5.3.4.2$Windows_X86_64 LibreOffice_project/f82d347ccc0be322489bf7da61d7e4ad13fe2ff3</Application>
  <PresentationFormat>Apresentação na tela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isaur</dc:creator>
  <dc:description/>
  <cp:lastModifiedBy>isaur</cp:lastModifiedBy>
  <cp:revision>49</cp:revision>
  <cp:lastPrinted>2018-04-18T12:59:06Z</cp:lastPrinted>
  <dcterms:created xsi:type="dcterms:W3CDTF">2018-04-15T12:51:19Z</dcterms:created>
  <dcterms:modified xsi:type="dcterms:W3CDTF">2018-04-18T22:46:10Z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TrustLevel">
    <vt:i4>3</vt:i4>
  </property>
  <property fmtid="{D5CDD505-2E9C-101B-9397-08002B2CF9AE}" pid="3" name="AppVersion">
    <vt:lpwstr>12.0000</vt:lpwstr>
  </property>
  <property fmtid="{D5CDD505-2E9C-101B-9397-08002B2CF9AE}" pid="4" name="Applications">
    <vt:lpwstr>53;#PowerPoint 12</vt:lpwstr>
  </property>
  <property fmtid="{D5CDD505-2E9C-101B-9397-08002B2CF9AE}" pid="5" name="ContentTypeId">
    <vt:lpwstr>0x01010062057737089D604C8995D725789FFFFD0400C05BDBFCDB0BE84BA6AEC1D1A4F5E4CE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Order">
    <vt:i4>7323500</vt:i4>
  </property>
  <property fmtid="{D5CDD505-2E9C-101B-9397-08002B2CF9AE}" pid="12" name="PresentationFormat">
    <vt:lpwstr>Apresentação na tela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8</vt:i4>
  </property>
</Properties>
</file>