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BBD938E-437C-4B71-A38C-995DB3DA0CCC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18/04/18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11B00F-105E-4551-9E27-58FE4CC761B9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hyperlink" Target="https://br.vuejs.org/v2/guide/computed.html" TargetMode="External"/><Relationship Id="rId4" Type="http://schemas.openxmlformats.org/officeDocument/2006/relationships/hyperlink" Target="https://br.vuejs.org/v2/guide/computed.html" TargetMode="External"/><Relationship Id="rId5" Type="http://schemas.openxmlformats.org/officeDocument/2006/relationships/hyperlink" Target="https://br.vuejs.org/v2/guide/computed.html" TargetMode="External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Geralmente quando usa-se uma expressão simples em um template, é utilizado um método, porém quando a complexidade da lógica aumenta é necessário economizar tempo para que a manutenção do código seja produtiva.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47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Introdução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sp>
        <p:nvSpPr>
          <p:cNvPr id="49" name="CustomShape 5"/>
          <p:cNvSpPr/>
          <p:nvPr/>
        </p:nvSpPr>
        <p:spPr>
          <a:xfrm>
            <a:off x="1214280" y="4429080"/>
            <a:ext cx="6500520" cy="157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Iremos abordar hoje alguns conceitos sobre dados computados e observadores.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20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Resposta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</a:t>
            </a:r>
            <a:r>
              <a:rPr b="0" lang="pt-BR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://</a:t>
            </a:r>
            <a:r>
              <a:rPr b="0" lang="pt-BR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br.vuejs.org/v2/guide/computed.html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Imagem 8" descr=""/>
          <p:cNvPicPr/>
          <p:nvPr/>
        </p:nvPicPr>
        <p:blipFill>
          <a:blip r:embed="rId6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Referências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magem 16" descr=""/>
          <p:cNvPicPr/>
          <p:nvPr/>
        </p:nvPicPr>
        <p:blipFill>
          <a:blip r:embed="rId7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36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Fernando Rodrigues (1613240)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Isaura Martins (1413544)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Equipe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51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qualquer lógica mais complexa, usamos dados computados: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Dados Computados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1224000" y="2808000"/>
            <a:ext cx="6491160" cy="302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Aqui nós declaramos um dado computado denominado reversedMessage. A função que fornecemos será usada como uma função getter para a propriedade vm.reversedMessage:</a:t>
            </a:r>
            <a:endParaRPr b="0" lang="pt-BR" sz="32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65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Dados Computados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5"/>
          <a:stretch/>
        </p:blipFill>
        <p:spPr>
          <a:xfrm>
            <a:off x="1296000" y="4320000"/>
            <a:ext cx="6264000" cy="13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69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diferença é que um computed somente será reavaliado quando alguma de suas dependências for alterada. Isso significa que enquanto message não sofrer alterações, múltiplos acessos ao reversedMessage retornarão o último valor calculado sem precisar executar a função novamente.</a:t>
            </a:r>
            <a:endParaRPr b="0" lang="pt-BR" sz="32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74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Computed Vs Métodos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77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Isto inclusive significa que o seguinte dado computado nunca se alterará, pois Date.now() não é uma dependência reativa por natureza:</a:t>
            </a:r>
            <a:endParaRPr b="0" lang="pt-BR" sz="32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Computed Vs Métodos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/>
        </p:blipFill>
        <p:spPr>
          <a:xfrm>
            <a:off x="432000" y="3420000"/>
            <a:ext cx="7272000" cy="1194120"/>
          </a:xfrm>
          <a:prstGeom prst="rect">
            <a:avLst/>
          </a:prstGeom>
          <a:ln>
            <a:noFill/>
          </a:ln>
        </p:spPr>
      </p:pic>
      <p:sp>
        <p:nvSpPr>
          <p:cNvPr id="85" name="TextShape 5"/>
          <p:cNvSpPr txBox="1"/>
          <p:nvPr/>
        </p:nvSpPr>
        <p:spPr>
          <a:xfrm>
            <a:off x="1224000" y="4470120"/>
            <a:ext cx="7632000" cy="161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comparação, a invocação de um método sempre irá rodar a função, toda vez que uma nova renderização ocorrer.</a:t>
            </a:r>
            <a:endParaRPr b="0" lang="pt-BR" sz="32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87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252000" y="1497960"/>
            <a:ext cx="7560000" cy="354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São por padrão getter-only (somente retornam valor), mas é possível fornecer um setter se precisar dele:</a:t>
            </a:r>
            <a:endParaRPr b="0" lang="pt-BR" sz="32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Atribuição em Computed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5"/>
          <a:stretch/>
        </p:blipFill>
        <p:spPr>
          <a:xfrm>
            <a:off x="1245960" y="2958120"/>
            <a:ext cx="6458040" cy="31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96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Observadores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04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computer properties e o watchers são diferentes mesmo trazendo o mesmo resultado.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Comparando...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8520" cy="252540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1400" cy="205704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142920" y="1785960"/>
            <a:ext cx="7572240" cy="2928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0800" y="285840"/>
            <a:ext cx="7399800" cy="99972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9560" cy="128556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1428840" y="428760"/>
            <a:ext cx="564336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Desafio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4640" cy="8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tf30007750</Template>
  <TotalTime>96</TotalTime>
  <Application>LibreOffice/5.3.4.2$Windows_X86_64 LibreOffice_project/f82d347ccc0be322489bf7da61d7e4ad13fe2ff3</Application>
  <Words>37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2018-04-15T12:51:19Z</dcterms:created>
  <dc:creator>isaur</dc:creator>
  <dc:description/>
  <dc:language>pt-BR</dc:language>
  <cp:lastModifiedBy/>
  <cp:lastPrinted>2018-04-18T12:59:06Z</cp:lastPrinted>
  <dcterms:modified xsi:type="dcterms:W3CDTF">2018-04-18T12:57:39Z</dcterms:modified>
  <cp:revision>36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TrustLevel">
    <vt:i4>3</vt:i4>
  </property>
  <property fmtid="{D5CDD505-2E9C-101B-9397-08002B2CF9AE}" pid="3" name="AppVersion">
    <vt:lpwstr>12.0000</vt:lpwstr>
  </property>
  <property fmtid="{D5CDD505-2E9C-101B-9397-08002B2CF9AE}" pid="4" name="Applications">
    <vt:lpwstr>53;#PowerPoint 12</vt:lpwstr>
  </property>
  <property fmtid="{D5CDD505-2E9C-101B-9397-08002B2CF9AE}" pid="5" name="ContentTypeId">
    <vt:lpwstr>0x01010062057737089D604C8995D725789FFFFD0400C05BDBFCDB0BE84BA6AEC1D1A4F5E4CE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Order">
    <vt:i4>7323500</vt:i4>
  </property>
  <property fmtid="{D5CDD505-2E9C-101B-9397-08002B2CF9AE}" pid="12" name="PresentationFormat">
    <vt:lpwstr>Apresentação na tela (4:3)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8</vt:i4>
  </property>
</Properties>
</file>