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64" r:id="rId7"/>
    <p:sldId id="265" r:id="rId8"/>
    <p:sldId id="260" r:id="rId9"/>
    <p:sldId id="262" r:id="rId10"/>
    <p:sldId id="263" r:id="rId11"/>
    <p:sldId id="261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BA8F"/>
    <a:srgbClr val="0A9A7F"/>
    <a:srgbClr val="0BB19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FA01-3FB4-4295-BEBA-A4F733D35E52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0788-4274-4302-BF6C-F46A0A598A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FA01-3FB4-4295-BEBA-A4F733D35E52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0788-4274-4302-BF6C-F46A0A598A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FA01-3FB4-4295-BEBA-A4F733D35E52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0788-4274-4302-BF6C-F46A0A598A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FA01-3FB4-4295-BEBA-A4F733D35E52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0788-4274-4302-BF6C-F46A0A598A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FA01-3FB4-4295-BEBA-A4F733D35E52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0788-4274-4302-BF6C-F46A0A598A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FA01-3FB4-4295-BEBA-A4F733D35E52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0788-4274-4302-BF6C-F46A0A598A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FA01-3FB4-4295-BEBA-A4F733D35E52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0788-4274-4302-BF6C-F46A0A598A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FA01-3FB4-4295-BEBA-A4F733D35E52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0788-4274-4302-BF6C-F46A0A598A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FA01-3FB4-4295-BEBA-A4F733D35E52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0788-4274-4302-BF6C-F46A0A598A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FA01-3FB4-4295-BEBA-A4F733D35E52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0788-4274-4302-BF6C-F46A0A598A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FA01-3FB4-4295-BEBA-A4F733D35E52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0788-4274-4302-BF6C-F46A0A598A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FA01-3FB4-4295-BEBA-A4F733D35E52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F0788-4274-4302-BF6C-F46A0A598A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br.vuejs.org/v2/guide/computed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188" y="0"/>
            <a:ext cx="1928812" cy="252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86313"/>
            <a:ext cx="15716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844" y="1785926"/>
            <a:ext cx="7572428" cy="292895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</a:rPr>
              <a:t>	Geralmente quando usa-se uma expressão simples em um </a:t>
            </a:r>
            <a:r>
              <a:rPr lang="pt-BR" dirty="0" err="1" smtClean="0">
                <a:solidFill>
                  <a:schemeClr val="tx1"/>
                </a:solidFill>
              </a:rPr>
              <a:t>template</a:t>
            </a:r>
            <a:r>
              <a:rPr lang="pt-BR" dirty="0" smtClean="0">
                <a:solidFill>
                  <a:schemeClr val="tx1"/>
                </a:solidFill>
              </a:rPr>
              <a:t>, é utilizado um método, porém quando a complexidade da lógica aumenta é necessário economizar tempo para que a manutenção do código seja produtiva.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2" name="Pentágono 11"/>
          <p:cNvSpPr/>
          <p:nvPr/>
        </p:nvSpPr>
        <p:spPr>
          <a:xfrm>
            <a:off x="100640" y="285729"/>
            <a:ext cx="7400318" cy="1000132"/>
          </a:xfrm>
          <a:prstGeom prst="homePlate">
            <a:avLst/>
          </a:prstGeom>
          <a:solidFill>
            <a:srgbClr val="06BA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vuejs.png"/>
          <p:cNvPicPr>
            <a:picLocks noChangeAspect="1"/>
          </p:cNvPicPr>
          <p:nvPr/>
        </p:nvPicPr>
        <p:blipFill>
          <a:blip r:embed="rId4"/>
          <a:srcRect l="6875" r="6875"/>
          <a:stretch>
            <a:fillRect/>
          </a:stretch>
        </p:blipFill>
        <p:spPr>
          <a:xfrm>
            <a:off x="122989" y="142853"/>
            <a:ext cx="1520053" cy="1285883"/>
          </a:xfrm>
          <a:prstGeom prst="rect">
            <a:avLst/>
          </a:prstGeom>
        </p:spPr>
      </p:pic>
      <p:sp>
        <p:nvSpPr>
          <p:cNvPr id="16" name="Título 1"/>
          <p:cNvSpPr txBox="1">
            <a:spLocks/>
          </p:cNvSpPr>
          <p:nvPr/>
        </p:nvSpPr>
        <p:spPr>
          <a:xfrm>
            <a:off x="1428728" y="428605"/>
            <a:ext cx="5643602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Introdução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7" name="Imagem 16" descr="vuesplash.3e416f3.png"/>
          <p:cNvPicPr>
            <a:picLocks noChangeAspect="1"/>
          </p:cNvPicPr>
          <p:nvPr/>
        </p:nvPicPr>
        <p:blipFill>
          <a:blip r:embed="rId5"/>
          <a:srcRect l="3125" t="69612" r="3125" b="8993"/>
          <a:stretch>
            <a:fillRect/>
          </a:stretch>
        </p:blipFill>
        <p:spPr>
          <a:xfrm>
            <a:off x="1571604" y="5929330"/>
            <a:ext cx="7515058" cy="857256"/>
          </a:xfrm>
          <a:prstGeom prst="rect">
            <a:avLst/>
          </a:prstGeom>
        </p:spPr>
      </p:pic>
      <p:sp>
        <p:nvSpPr>
          <p:cNvPr id="10" name="Subtítulo 2"/>
          <p:cNvSpPr txBox="1">
            <a:spLocks/>
          </p:cNvSpPr>
          <p:nvPr/>
        </p:nvSpPr>
        <p:spPr>
          <a:xfrm>
            <a:off x="1214414" y="4429132"/>
            <a:ext cx="6500858" cy="1571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3200" dirty="0" smtClean="0"/>
              <a:t>I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remos abordar hoje alguns conceitos sobre dados computados e observadores.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188" y="0"/>
            <a:ext cx="1928812" cy="252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86313"/>
            <a:ext cx="15716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844" y="1785926"/>
            <a:ext cx="7572428" cy="2928958"/>
          </a:xfrm>
        </p:spPr>
        <p:txBody>
          <a:bodyPr/>
          <a:lstStyle/>
          <a:p>
            <a:pPr algn="l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2" name="Pentágono 11"/>
          <p:cNvSpPr/>
          <p:nvPr/>
        </p:nvSpPr>
        <p:spPr>
          <a:xfrm>
            <a:off x="100640" y="285729"/>
            <a:ext cx="7400318" cy="1000132"/>
          </a:xfrm>
          <a:prstGeom prst="homePlate">
            <a:avLst/>
          </a:prstGeom>
          <a:solidFill>
            <a:srgbClr val="06BA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vuejs.png"/>
          <p:cNvPicPr>
            <a:picLocks noChangeAspect="1"/>
          </p:cNvPicPr>
          <p:nvPr/>
        </p:nvPicPr>
        <p:blipFill>
          <a:blip r:embed="rId4"/>
          <a:srcRect l="6875" r="6875"/>
          <a:stretch>
            <a:fillRect/>
          </a:stretch>
        </p:blipFill>
        <p:spPr>
          <a:xfrm>
            <a:off x="122989" y="142853"/>
            <a:ext cx="1520053" cy="1285883"/>
          </a:xfrm>
          <a:prstGeom prst="rect">
            <a:avLst/>
          </a:prstGeom>
        </p:spPr>
      </p:pic>
      <p:sp>
        <p:nvSpPr>
          <p:cNvPr id="16" name="Título 1"/>
          <p:cNvSpPr txBox="1">
            <a:spLocks/>
          </p:cNvSpPr>
          <p:nvPr/>
        </p:nvSpPr>
        <p:spPr>
          <a:xfrm>
            <a:off x="1428728" y="428605"/>
            <a:ext cx="5643602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Dados </a:t>
            </a: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Computados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7" name="Imagem 16" descr="vuesplash.3e416f3.png"/>
          <p:cNvPicPr>
            <a:picLocks noChangeAspect="1"/>
          </p:cNvPicPr>
          <p:nvPr/>
        </p:nvPicPr>
        <p:blipFill>
          <a:blip r:embed="rId5"/>
          <a:srcRect l="3125" t="69612" r="3125" b="8993"/>
          <a:stretch>
            <a:fillRect/>
          </a:stretch>
        </p:blipFill>
        <p:spPr>
          <a:xfrm>
            <a:off x="1571604" y="5929330"/>
            <a:ext cx="7515058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188" y="0"/>
            <a:ext cx="1928812" cy="252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86313"/>
            <a:ext cx="15716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844" y="1785926"/>
            <a:ext cx="7572428" cy="2928958"/>
          </a:xfrm>
        </p:spPr>
        <p:txBody>
          <a:bodyPr/>
          <a:lstStyle/>
          <a:p>
            <a:pPr algn="l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2" name="Pentágono 11"/>
          <p:cNvSpPr/>
          <p:nvPr/>
        </p:nvSpPr>
        <p:spPr>
          <a:xfrm>
            <a:off x="100640" y="285729"/>
            <a:ext cx="7400318" cy="1000132"/>
          </a:xfrm>
          <a:prstGeom prst="homePlate">
            <a:avLst/>
          </a:prstGeom>
          <a:solidFill>
            <a:srgbClr val="06BA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vuejs.png"/>
          <p:cNvPicPr>
            <a:picLocks noChangeAspect="1"/>
          </p:cNvPicPr>
          <p:nvPr/>
        </p:nvPicPr>
        <p:blipFill>
          <a:blip r:embed="rId4"/>
          <a:srcRect l="6875" r="6875"/>
          <a:stretch>
            <a:fillRect/>
          </a:stretch>
        </p:blipFill>
        <p:spPr>
          <a:xfrm>
            <a:off x="122989" y="142853"/>
            <a:ext cx="1520053" cy="1285883"/>
          </a:xfrm>
          <a:prstGeom prst="rect">
            <a:avLst/>
          </a:prstGeom>
        </p:spPr>
      </p:pic>
      <p:sp>
        <p:nvSpPr>
          <p:cNvPr id="16" name="Título 1"/>
          <p:cNvSpPr txBox="1">
            <a:spLocks/>
          </p:cNvSpPr>
          <p:nvPr/>
        </p:nvSpPr>
        <p:spPr>
          <a:xfrm>
            <a:off x="1428728" y="428605"/>
            <a:ext cx="5643602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Observadores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7" name="Imagem 16" descr="vuesplash.3e416f3.png"/>
          <p:cNvPicPr>
            <a:picLocks noChangeAspect="1"/>
          </p:cNvPicPr>
          <p:nvPr/>
        </p:nvPicPr>
        <p:blipFill>
          <a:blip r:embed="rId5"/>
          <a:srcRect l="3125" t="69612" r="3125" b="8993"/>
          <a:stretch>
            <a:fillRect/>
          </a:stretch>
        </p:blipFill>
        <p:spPr>
          <a:xfrm>
            <a:off x="1571604" y="5929330"/>
            <a:ext cx="7515058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188" y="0"/>
            <a:ext cx="1928812" cy="252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86313"/>
            <a:ext cx="15716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844" y="1785926"/>
            <a:ext cx="7572428" cy="2928958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	O </a:t>
            </a:r>
            <a:r>
              <a:rPr lang="pt-BR" dirty="0" err="1" smtClean="0">
                <a:solidFill>
                  <a:schemeClr val="tx1"/>
                </a:solidFill>
              </a:rPr>
              <a:t>computer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properties</a:t>
            </a:r>
            <a:r>
              <a:rPr lang="pt-BR" dirty="0" smtClean="0">
                <a:solidFill>
                  <a:schemeClr val="tx1"/>
                </a:solidFill>
              </a:rPr>
              <a:t> e o </a:t>
            </a:r>
            <a:r>
              <a:rPr lang="pt-BR" dirty="0" err="1" smtClean="0">
                <a:solidFill>
                  <a:schemeClr val="tx1"/>
                </a:solidFill>
              </a:rPr>
              <a:t>watchers</a:t>
            </a:r>
            <a:r>
              <a:rPr lang="pt-BR" dirty="0" smtClean="0">
                <a:solidFill>
                  <a:schemeClr val="tx1"/>
                </a:solidFill>
              </a:rPr>
              <a:t> são diferentes mesmo trazendo o mesmo resultado. 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2" name="Pentágono 11"/>
          <p:cNvSpPr/>
          <p:nvPr/>
        </p:nvSpPr>
        <p:spPr>
          <a:xfrm>
            <a:off x="100640" y="285729"/>
            <a:ext cx="7400318" cy="1000132"/>
          </a:xfrm>
          <a:prstGeom prst="homePlate">
            <a:avLst/>
          </a:prstGeom>
          <a:solidFill>
            <a:srgbClr val="06BA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vuejs.png"/>
          <p:cNvPicPr>
            <a:picLocks noChangeAspect="1"/>
          </p:cNvPicPr>
          <p:nvPr/>
        </p:nvPicPr>
        <p:blipFill>
          <a:blip r:embed="rId4"/>
          <a:srcRect l="6875" r="6875"/>
          <a:stretch>
            <a:fillRect/>
          </a:stretch>
        </p:blipFill>
        <p:spPr>
          <a:xfrm>
            <a:off x="122989" y="142853"/>
            <a:ext cx="1520053" cy="1285883"/>
          </a:xfrm>
          <a:prstGeom prst="rect">
            <a:avLst/>
          </a:prstGeom>
        </p:spPr>
      </p:pic>
      <p:sp>
        <p:nvSpPr>
          <p:cNvPr id="16" name="Título 1"/>
          <p:cNvSpPr txBox="1">
            <a:spLocks/>
          </p:cNvSpPr>
          <p:nvPr/>
        </p:nvSpPr>
        <p:spPr>
          <a:xfrm>
            <a:off x="1428728" y="428605"/>
            <a:ext cx="5643602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Comparando...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7" name="Imagem 16" descr="vuesplash.3e416f3.png"/>
          <p:cNvPicPr>
            <a:picLocks noChangeAspect="1"/>
          </p:cNvPicPr>
          <p:nvPr/>
        </p:nvPicPr>
        <p:blipFill>
          <a:blip r:embed="rId5"/>
          <a:srcRect l="3125" t="69612" r="3125" b="8993"/>
          <a:stretch>
            <a:fillRect/>
          </a:stretch>
        </p:blipFill>
        <p:spPr>
          <a:xfrm>
            <a:off x="1571604" y="5929330"/>
            <a:ext cx="7515058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188" y="0"/>
            <a:ext cx="1928812" cy="252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86313"/>
            <a:ext cx="15716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844" y="1785926"/>
            <a:ext cx="7572428" cy="2928958"/>
          </a:xfrm>
        </p:spPr>
        <p:txBody>
          <a:bodyPr/>
          <a:lstStyle/>
          <a:p>
            <a:pPr algn="l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2" name="Pentágono 11"/>
          <p:cNvSpPr/>
          <p:nvPr/>
        </p:nvSpPr>
        <p:spPr>
          <a:xfrm>
            <a:off x="100640" y="285729"/>
            <a:ext cx="7400318" cy="1000132"/>
          </a:xfrm>
          <a:prstGeom prst="homePlate">
            <a:avLst/>
          </a:prstGeom>
          <a:solidFill>
            <a:srgbClr val="06BA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vuejs.png"/>
          <p:cNvPicPr>
            <a:picLocks noChangeAspect="1"/>
          </p:cNvPicPr>
          <p:nvPr/>
        </p:nvPicPr>
        <p:blipFill>
          <a:blip r:embed="rId4"/>
          <a:srcRect l="6875" r="6875"/>
          <a:stretch>
            <a:fillRect/>
          </a:stretch>
        </p:blipFill>
        <p:spPr>
          <a:xfrm>
            <a:off x="122989" y="142853"/>
            <a:ext cx="1520053" cy="1285883"/>
          </a:xfrm>
          <a:prstGeom prst="rect">
            <a:avLst/>
          </a:prstGeom>
        </p:spPr>
      </p:pic>
      <p:sp>
        <p:nvSpPr>
          <p:cNvPr id="16" name="Título 1"/>
          <p:cNvSpPr txBox="1">
            <a:spLocks/>
          </p:cNvSpPr>
          <p:nvPr/>
        </p:nvSpPr>
        <p:spPr>
          <a:xfrm>
            <a:off x="1428728" y="428605"/>
            <a:ext cx="5643602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Desafio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7" name="Imagem 16" descr="vuesplash.3e416f3.png"/>
          <p:cNvPicPr>
            <a:picLocks noChangeAspect="1"/>
          </p:cNvPicPr>
          <p:nvPr/>
        </p:nvPicPr>
        <p:blipFill>
          <a:blip r:embed="rId5"/>
          <a:srcRect l="3125" t="69612" r="3125" b="8993"/>
          <a:stretch>
            <a:fillRect/>
          </a:stretch>
        </p:blipFill>
        <p:spPr>
          <a:xfrm>
            <a:off x="1571604" y="5929330"/>
            <a:ext cx="7515058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188" y="0"/>
            <a:ext cx="1928812" cy="252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86313"/>
            <a:ext cx="15716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844" y="1785926"/>
            <a:ext cx="7572428" cy="2928958"/>
          </a:xfrm>
        </p:spPr>
        <p:txBody>
          <a:bodyPr/>
          <a:lstStyle/>
          <a:p>
            <a:pPr algn="l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2" name="Pentágono 11"/>
          <p:cNvSpPr/>
          <p:nvPr/>
        </p:nvSpPr>
        <p:spPr>
          <a:xfrm>
            <a:off x="100640" y="285729"/>
            <a:ext cx="7400318" cy="1000132"/>
          </a:xfrm>
          <a:prstGeom prst="homePlate">
            <a:avLst/>
          </a:prstGeom>
          <a:solidFill>
            <a:srgbClr val="06BA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vuejs.png"/>
          <p:cNvPicPr>
            <a:picLocks noChangeAspect="1"/>
          </p:cNvPicPr>
          <p:nvPr/>
        </p:nvPicPr>
        <p:blipFill>
          <a:blip r:embed="rId4"/>
          <a:srcRect l="6875" r="6875"/>
          <a:stretch>
            <a:fillRect/>
          </a:stretch>
        </p:blipFill>
        <p:spPr>
          <a:xfrm>
            <a:off x="122989" y="142853"/>
            <a:ext cx="1520053" cy="1285883"/>
          </a:xfrm>
          <a:prstGeom prst="rect">
            <a:avLst/>
          </a:prstGeom>
        </p:spPr>
      </p:pic>
      <p:sp>
        <p:nvSpPr>
          <p:cNvPr id="16" name="Título 1"/>
          <p:cNvSpPr txBox="1">
            <a:spLocks/>
          </p:cNvSpPr>
          <p:nvPr/>
        </p:nvSpPr>
        <p:spPr>
          <a:xfrm>
            <a:off x="1428728" y="428605"/>
            <a:ext cx="5643602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Resposta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7" name="Imagem 16" descr="vuesplash.3e416f3.png"/>
          <p:cNvPicPr>
            <a:picLocks noChangeAspect="1"/>
          </p:cNvPicPr>
          <p:nvPr/>
        </p:nvPicPr>
        <p:blipFill>
          <a:blip r:embed="rId5"/>
          <a:srcRect l="3125" t="69612" r="3125" b="8993"/>
          <a:stretch>
            <a:fillRect/>
          </a:stretch>
        </p:blipFill>
        <p:spPr>
          <a:xfrm>
            <a:off x="1571604" y="5929330"/>
            <a:ext cx="7515058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188" y="0"/>
            <a:ext cx="1928812" cy="252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86313"/>
            <a:ext cx="15716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844" y="1785926"/>
            <a:ext cx="7572428" cy="2928958"/>
          </a:xfrm>
        </p:spPr>
        <p:txBody>
          <a:bodyPr>
            <a:normAutofit/>
          </a:bodyPr>
          <a:lstStyle/>
          <a:p>
            <a:pPr algn="l">
              <a:buFontTx/>
              <a:buChar char="-"/>
            </a:pPr>
            <a:r>
              <a:rPr lang="pt-BR" sz="2400" dirty="0" smtClean="0">
                <a:solidFill>
                  <a:schemeClr val="tx1"/>
                </a:solidFill>
                <a:hlinkClick r:id="rId4"/>
              </a:rPr>
              <a:t>https</a:t>
            </a:r>
            <a:r>
              <a:rPr lang="pt-BR" sz="2400" dirty="0" smtClean="0">
                <a:solidFill>
                  <a:schemeClr val="tx1"/>
                </a:solidFill>
                <a:hlinkClick r:id="rId4"/>
              </a:rPr>
              <a:t>://</a:t>
            </a:r>
            <a:r>
              <a:rPr lang="pt-BR" sz="2400" dirty="0" smtClean="0">
                <a:solidFill>
                  <a:schemeClr val="tx1"/>
                </a:solidFill>
                <a:hlinkClick r:id="rId4"/>
              </a:rPr>
              <a:t>br.vuejs.org/v2/guide/computed.html</a:t>
            </a:r>
            <a:endParaRPr lang="pt-BR" sz="2400" dirty="0" smtClean="0">
              <a:solidFill>
                <a:schemeClr val="tx1"/>
              </a:solidFill>
            </a:endParaRPr>
          </a:p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- </a:t>
            </a:r>
            <a:endParaRPr lang="pt-BR" sz="2400" dirty="0" smtClean="0">
              <a:solidFill>
                <a:schemeClr val="tx1"/>
              </a:solidFill>
            </a:endParaRPr>
          </a:p>
        </p:txBody>
      </p:sp>
      <p:sp>
        <p:nvSpPr>
          <p:cNvPr id="12" name="Pentágono 11"/>
          <p:cNvSpPr/>
          <p:nvPr/>
        </p:nvSpPr>
        <p:spPr>
          <a:xfrm>
            <a:off x="100640" y="285729"/>
            <a:ext cx="7400318" cy="1000132"/>
          </a:xfrm>
          <a:prstGeom prst="homePlate">
            <a:avLst/>
          </a:prstGeom>
          <a:solidFill>
            <a:srgbClr val="06BA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vuejs.png"/>
          <p:cNvPicPr>
            <a:picLocks noChangeAspect="1"/>
          </p:cNvPicPr>
          <p:nvPr/>
        </p:nvPicPr>
        <p:blipFill>
          <a:blip r:embed="rId5"/>
          <a:srcRect l="6875" r="6875"/>
          <a:stretch>
            <a:fillRect/>
          </a:stretch>
        </p:blipFill>
        <p:spPr>
          <a:xfrm>
            <a:off x="122989" y="142853"/>
            <a:ext cx="1520053" cy="1285883"/>
          </a:xfrm>
          <a:prstGeom prst="rect">
            <a:avLst/>
          </a:prstGeom>
        </p:spPr>
      </p:pic>
      <p:sp>
        <p:nvSpPr>
          <p:cNvPr id="16" name="Título 1"/>
          <p:cNvSpPr txBox="1">
            <a:spLocks/>
          </p:cNvSpPr>
          <p:nvPr/>
        </p:nvSpPr>
        <p:spPr>
          <a:xfrm>
            <a:off x="1428728" y="428605"/>
            <a:ext cx="5643602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Referências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7" name="Imagem 16" descr="vuesplash.3e416f3.png"/>
          <p:cNvPicPr>
            <a:picLocks noChangeAspect="1"/>
          </p:cNvPicPr>
          <p:nvPr/>
        </p:nvPicPr>
        <p:blipFill>
          <a:blip r:embed="rId6"/>
          <a:srcRect l="3125" t="69612" r="3125" b="8993"/>
          <a:stretch>
            <a:fillRect/>
          </a:stretch>
        </p:blipFill>
        <p:spPr>
          <a:xfrm>
            <a:off x="1571604" y="5929330"/>
            <a:ext cx="7515058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188" y="0"/>
            <a:ext cx="1928812" cy="252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86313"/>
            <a:ext cx="15716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844" y="1785926"/>
            <a:ext cx="7572428" cy="2928958"/>
          </a:xfrm>
        </p:spPr>
        <p:txBody>
          <a:bodyPr/>
          <a:lstStyle/>
          <a:p>
            <a:pPr algn="l"/>
            <a:endParaRPr lang="pt-BR" dirty="0" smtClean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pt-BR" dirty="0" smtClean="0">
                <a:solidFill>
                  <a:schemeClr val="tx1"/>
                </a:solidFill>
              </a:rPr>
              <a:t> Fernando Rodrigues (1613240)</a:t>
            </a:r>
          </a:p>
          <a:p>
            <a:pPr algn="l">
              <a:buFontTx/>
              <a:buChar char="-"/>
            </a:pPr>
            <a:r>
              <a:rPr lang="pt-BR" dirty="0" smtClean="0">
                <a:solidFill>
                  <a:schemeClr val="tx1"/>
                </a:solidFill>
              </a:rPr>
              <a:t> Isaura Martins (1413544)</a:t>
            </a:r>
          </a:p>
        </p:txBody>
      </p:sp>
      <p:sp>
        <p:nvSpPr>
          <p:cNvPr id="12" name="Pentágono 11"/>
          <p:cNvSpPr/>
          <p:nvPr/>
        </p:nvSpPr>
        <p:spPr>
          <a:xfrm>
            <a:off x="100640" y="285729"/>
            <a:ext cx="7400318" cy="1000132"/>
          </a:xfrm>
          <a:prstGeom prst="homePlate">
            <a:avLst/>
          </a:prstGeom>
          <a:solidFill>
            <a:srgbClr val="06BA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vuejs.png"/>
          <p:cNvPicPr>
            <a:picLocks noChangeAspect="1"/>
          </p:cNvPicPr>
          <p:nvPr/>
        </p:nvPicPr>
        <p:blipFill>
          <a:blip r:embed="rId4"/>
          <a:srcRect l="6875" r="6875"/>
          <a:stretch>
            <a:fillRect/>
          </a:stretch>
        </p:blipFill>
        <p:spPr>
          <a:xfrm>
            <a:off x="122989" y="142853"/>
            <a:ext cx="1520053" cy="1285883"/>
          </a:xfrm>
          <a:prstGeom prst="rect">
            <a:avLst/>
          </a:prstGeom>
        </p:spPr>
      </p:pic>
      <p:sp>
        <p:nvSpPr>
          <p:cNvPr id="16" name="Título 1"/>
          <p:cNvSpPr txBox="1">
            <a:spLocks/>
          </p:cNvSpPr>
          <p:nvPr/>
        </p:nvSpPr>
        <p:spPr>
          <a:xfrm>
            <a:off x="1428728" y="428605"/>
            <a:ext cx="5643602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Equipe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7" name="Imagem 16" descr="vuesplash.3e416f3.png"/>
          <p:cNvPicPr>
            <a:picLocks noChangeAspect="1"/>
          </p:cNvPicPr>
          <p:nvPr/>
        </p:nvPicPr>
        <p:blipFill>
          <a:blip r:embed="rId5"/>
          <a:srcRect l="3125" t="69612" r="3125" b="8993"/>
          <a:stretch>
            <a:fillRect/>
          </a:stretch>
        </p:blipFill>
        <p:spPr>
          <a:xfrm>
            <a:off x="1571604" y="5929330"/>
            <a:ext cx="7515058" cy="8572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f30007750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2057737089D604C8995D725789FFFFD0400C05BDBFCDB0BE84BA6AEC1D1A4F5E4CE" ma:contentTypeVersion="56" ma:contentTypeDescription="Create a new document." ma:contentTypeScope="" ma:versionID="c5c786f17e9890b7d2875e0bb647f603">
  <xsd:schema xmlns:xsd="http://www.w3.org/2001/XMLSchema" xmlns:xs="http://www.w3.org/2001/XMLSchema" xmlns:p="http://schemas.microsoft.com/office/2006/metadata/properties" xmlns:ns2="e5d022ff-4ce9-4922-b5a4-f245e35e2aac" targetNamespace="http://schemas.microsoft.com/office/2006/metadata/properties" ma:root="true" ma:fieldsID="3dddc4782ba87b44f6678511fd2b89e9" ns2:_="">
    <xsd:import namespace="e5d022ff-4ce9-4922-b5a4-f245e35e2aa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d022ff-4ce9-4922-b5a4-f245e35e2aa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ae2f8e70-a23c-4d77-9ad6-ea38e2352880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5E053CDA-25E6-45C3-8DB3-AEDB8C2D0B9A}" ma:internalName="CSXSubmissionMarket" ma:readOnly="false" ma:showField="MarketName" ma:web="e5d022ff-4ce9-4922-b5a4-f245e35e2aac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0e79027b-5c14-42ce-a448-02002c169e4a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E1DF242F-2A85-4892-885C-E072ACF78A23}" ma:internalName="InProjectListLookup" ma:readOnly="true" ma:showField="InProjectLis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e822bdd4-da07-482e-8962-d405657c171a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E1DF242F-2A85-4892-885C-E072ACF78A23}" ma:internalName="LastCompleteVersionLookup" ma:readOnly="true" ma:showField="LastComplete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E1DF242F-2A85-4892-885C-E072ACF78A23}" ma:internalName="LastPreviewErrorLookup" ma:readOnly="true" ma:showField="LastPreview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E1DF242F-2A85-4892-885C-E072ACF78A23}" ma:internalName="LastPreviewResultLookup" ma:readOnly="true" ma:showField="LastPreview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E1DF242F-2A85-4892-885C-E072ACF78A23}" ma:internalName="LastPreviewAttemptDateLookup" ma:readOnly="true" ma:showField="LastPreview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E1DF242F-2A85-4892-885C-E072ACF78A23}" ma:internalName="LastPreviewedByLookup" ma:readOnly="true" ma:showField="LastPreview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E1DF242F-2A85-4892-885C-E072ACF78A23}" ma:internalName="LastPreviewTimeLookup" ma:readOnly="true" ma:showField="LastPreview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E1DF242F-2A85-4892-885C-E072ACF78A23}" ma:internalName="LastPreviewVersionLookup" ma:readOnly="true" ma:showField="LastPreview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E1DF242F-2A85-4892-885C-E072ACF78A23}" ma:internalName="LastPublishErrorLookup" ma:readOnly="true" ma:showField="LastPublish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E1DF242F-2A85-4892-885C-E072ACF78A23}" ma:internalName="LastPublishResultLookup" ma:readOnly="true" ma:showField="LastPublish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E1DF242F-2A85-4892-885C-E072ACF78A23}" ma:internalName="LastPublishAttemptDateLookup" ma:readOnly="true" ma:showField="LastPublish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E1DF242F-2A85-4892-885C-E072ACF78A23}" ma:internalName="LastPublishedByLookup" ma:readOnly="true" ma:showField="LastPublish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E1DF242F-2A85-4892-885C-E072ACF78A23}" ma:internalName="LastPublishTimeLookup" ma:readOnly="true" ma:showField="LastPublish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E1DF242F-2A85-4892-885C-E072ACF78A23}" ma:internalName="LastPublishVersionLookup" ma:readOnly="true" ma:showField="LastPublish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D8789D1B-66E7-4538-930C-3B8C6A9D68AA}" ma:internalName="LocLastLocAttemptVersionLookup" ma:readOnly="false" ma:showField="LastLocAttemptVersion" ma:web="e5d022ff-4ce9-4922-b5a4-f245e35e2aac">
      <xsd:simpleType>
        <xsd:restriction base="dms:Lookup"/>
      </xsd:simpleType>
    </xsd:element>
    <xsd:element name="LocLastLocAttemptVersionTypeLookup" ma:index="71" nillable="true" ma:displayName="Loc Last Loc Attempt Version Type" ma:default="" ma:list="{D8789D1B-66E7-4538-930C-3B8C6A9D68AA}" ma:internalName="LocLastLocAttemptVersionTypeLookup" ma:readOnly="true" ma:showField="LastLocAttemptVersionType" ma:web="e5d022ff-4ce9-4922-b5a4-f245e35e2aac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D8789D1B-66E7-4538-930C-3B8C6A9D68AA}" ma:internalName="LocNewPublishedVersionLookup" ma:readOnly="true" ma:showField="NewPublishedVersion" ma:web="e5d022ff-4ce9-4922-b5a4-f245e35e2aac">
      <xsd:simpleType>
        <xsd:restriction base="dms:Lookup"/>
      </xsd:simpleType>
    </xsd:element>
    <xsd:element name="LocOverallHandbackStatusLookup" ma:index="75" nillable="true" ma:displayName="Loc Overall Handback Status" ma:default="" ma:list="{D8789D1B-66E7-4538-930C-3B8C6A9D68AA}" ma:internalName="LocOverallHandbackStatusLookup" ma:readOnly="true" ma:showField="OverallHandbackStatus" ma:web="e5d022ff-4ce9-4922-b5a4-f245e35e2aac">
      <xsd:simpleType>
        <xsd:restriction base="dms:Lookup"/>
      </xsd:simpleType>
    </xsd:element>
    <xsd:element name="LocOverallLocStatusLookup" ma:index="76" nillable="true" ma:displayName="Loc Overall Localize Status" ma:default="" ma:list="{D8789D1B-66E7-4538-930C-3B8C6A9D68AA}" ma:internalName="LocOverallLocStatusLookup" ma:readOnly="true" ma:showField="OverallLocStatus" ma:web="e5d022ff-4ce9-4922-b5a4-f245e35e2aac">
      <xsd:simpleType>
        <xsd:restriction base="dms:Lookup"/>
      </xsd:simpleType>
    </xsd:element>
    <xsd:element name="LocOverallPreviewStatusLookup" ma:index="77" nillable="true" ma:displayName="Loc Overall Preview Status" ma:default="" ma:list="{D8789D1B-66E7-4538-930C-3B8C6A9D68AA}" ma:internalName="LocOverallPreviewStatusLookup" ma:readOnly="true" ma:showField="OverallPreviewStatus" ma:web="e5d022ff-4ce9-4922-b5a4-f245e35e2aac">
      <xsd:simpleType>
        <xsd:restriction base="dms:Lookup"/>
      </xsd:simpleType>
    </xsd:element>
    <xsd:element name="LocOverallPublishStatusLookup" ma:index="78" nillable="true" ma:displayName="Loc Overall Publish Status" ma:default="" ma:list="{D8789D1B-66E7-4538-930C-3B8C6A9D68AA}" ma:internalName="LocOverallPublishStatusLookup" ma:readOnly="true" ma:showField="OverallPublishStatus" ma:web="e5d022ff-4ce9-4922-b5a4-f245e35e2aac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D8789D1B-66E7-4538-930C-3B8C6A9D68AA}" ma:internalName="LocProcessedForHandoffsLookup" ma:readOnly="true" ma:showField="ProcessedForHandoffs" ma:web="e5d022ff-4ce9-4922-b5a4-f245e35e2aac">
      <xsd:simpleType>
        <xsd:restriction base="dms:Lookup"/>
      </xsd:simpleType>
    </xsd:element>
    <xsd:element name="LocProcessedForMarketsLookup" ma:index="81" nillable="true" ma:displayName="Loc Processed For Markets" ma:default="" ma:list="{D8789D1B-66E7-4538-930C-3B8C6A9D68AA}" ma:internalName="LocProcessedForMarketsLookup" ma:readOnly="true" ma:showField="ProcessedForMarkets" ma:web="e5d022ff-4ce9-4922-b5a4-f245e35e2aac">
      <xsd:simpleType>
        <xsd:restriction base="dms:Lookup"/>
      </xsd:simpleType>
    </xsd:element>
    <xsd:element name="LocPublishedDependentAssetsLookup" ma:index="82" nillable="true" ma:displayName="Loc Published Dependent Assets" ma:default="" ma:list="{D8789D1B-66E7-4538-930C-3B8C6A9D68AA}" ma:internalName="LocPublishedDependentAssetsLookup" ma:readOnly="true" ma:showField="PublishedDependentAssets" ma:web="e5d022ff-4ce9-4922-b5a4-f245e35e2aac">
      <xsd:simpleType>
        <xsd:restriction base="dms:Lookup"/>
      </xsd:simpleType>
    </xsd:element>
    <xsd:element name="LocPublishedLinkedAssetsLookup" ma:index="83" nillable="true" ma:displayName="Loc Published Linked Assets" ma:default="" ma:list="{D8789D1B-66E7-4538-930C-3B8C6A9D68AA}" ma:internalName="LocPublishedLinkedAssetsLookup" ma:readOnly="true" ma:showField="PublishedLinkedAssets" ma:web="e5d022ff-4ce9-4922-b5a4-f245e35e2aac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63236a87-6c6d-4a5b-9fe1-c805ecae0bb8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5E053CDA-25E6-45C3-8DB3-AEDB8C2D0B9A}" ma:internalName="Markets" ma:readOnly="false" ma:showField="MarketNa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E1DF242F-2A85-4892-885C-E072ACF78A23}" ma:internalName="NumOfRatingsLookup" ma:readOnly="true" ma:showField="NumOfRating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E1DF242F-2A85-4892-885C-E072ACF78A23}" ma:internalName="PublishStatusLookup" ma:readOnly="false" ma:showField="PublishStatu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67a15031-dfad-40a3-960d-7cc941d4a98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2f397b98-bdf6-47da-a1ac-484548f5e091}" ma:internalName="TaxCatchAll" ma:showField="CatchAllData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2f397b98-bdf6-47da-a1ac-484548f5e091}" ma:internalName="TaxCatchAllLabel" ma:readOnly="true" ma:showField="CatchAllDataLabel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PCommandLine xmlns="e5d022ff-4ce9-4922-b5a4-f245e35e2aac">{PP} /n {FilePath}</TPCommandLine>
    <UACurrentWords xmlns="e5d022ff-4ce9-4922-b5a4-f245e35e2aac" xsi:nil="true"/>
    <TPApplication xmlns="e5d022ff-4ce9-4922-b5a4-f245e35e2aac">PowerPoint</TPApplication>
    <AssetId xmlns="e5d022ff-4ce9-4922-b5a4-f245e35e2aac">TP030007750</AssetId>
    <DirectSourceMarket xmlns="e5d022ff-4ce9-4922-b5a4-f245e35e2aac">english</DirectSourceMarket>
    <NumericId xmlns="e5d022ff-4ce9-4922-b5a4-f245e35e2aac">-1</NumericId>
    <OOCacheId xmlns="e5d022ff-4ce9-4922-b5a4-f245e35e2aac" xsi:nil="true"/>
    <AcquiredFrom xmlns="e5d022ff-4ce9-4922-b5a4-f245e35e2aac" xsi:nil="true"/>
    <IsSearchable xmlns="e5d022ff-4ce9-4922-b5a4-f245e35e2aac">true</IsSearchable>
    <Downloads xmlns="e5d022ff-4ce9-4922-b5a4-f245e35e2aac">0</Downloads>
    <ApprovalStatus xmlns="e5d022ff-4ce9-4922-b5a4-f245e35e2aac">InProgress</ApprovalStatus>
    <AssetStart xmlns="e5d022ff-4ce9-4922-b5a4-f245e35e2aac">2010-04-16T15:37:35+00:00</AssetStart>
    <CrawlForDependencies xmlns="e5d022ff-4ce9-4922-b5a4-f245e35e2aac">false</CrawlForDependencies>
    <EditorialTags xmlns="e5d022ff-4ce9-4922-b5a4-f245e35e2aac" xsi:nil="true"/>
    <TPExecutable xmlns="e5d022ff-4ce9-4922-b5a4-f245e35e2aac" xsi:nil="true"/>
    <LastHandOff xmlns="e5d022ff-4ce9-4922-b5a4-f245e35e2aac" xsi:nil="true"/>
    <LastModifiedDateTime xmlns="e5d022ff-4ce9-4922-b5a4-f245e35e2aac" xsi:nil="true"/>
    <LastPublishResultLookup xmlns="e5d022ff-4ce9-4922-b5a4-f245e35e2aac" xsi:nil="true"/>
    <VoteCount xmlns="e5d022ff-4ce9-4922-b5a4-f245e35e2aac" xsi:nil="true"/>
    <CSXUpdate xmlns="e5d022ff-4ce9-4922-b5a4-f245e35e2aac">false</CSXUpdate>
    <AssetExpire xmlns="e5d022ff-4ce9-4922-b5a4-f245e35e2aac">2100-01-01T00:00:00+00:00</AssetExpire>
    <APEditor xmlns="e5d022ff-4ce9-4922-b5a4-f245e35e2aac">
      <UserInfo>
        <DisplayName>_o14migrate</DisplayName>
        <AccountId>171</AccountId>
        <AccountType/>
      </UserInfo>
    </APEditor>
    <MachineTranslated xmlns="e5d022ff-4ce9-4922-b5a4-f245e35e2aac">false</MachineTranslated>
    <Manager xmlns="e5d022ff-4ce9-4922-b5a4-f245e35e2aac" xsi:nil="true"/>
    <OriginAsset xmlns="e5d022ff-4ce9-4922-b5a4-f245e35e2aac" xsi:nil="true"/>
    <ArtSampleDocs xmlns="e5d022ff-4ce9-4922-b5a4-f245e35e2aac" xsi:nil="true"/>
    <ThumbnailAssetId xmlns="e5d022ff-4ce9-4922-b5a4-f245e35e2aac" xsi:nil="true"/>
    <TrustLevel xmlns="e5d022ff-4ce9-4922-b5a4-f245e35e2aac">3 Community New</TrustLevel>
    <UALocComments xmlns="e5d022ff-4ce9-4922-b5a4-f245e35e2aac" xsi:nil="true"/>
    <BugNumber xmlns="e5d022ff-4ce9-4922-b5a4-f245e35e2aac" xsi:nil="true"/>
    <TPNamespace xmlns="e5d022ff-4ce9-4922-b5a4-f245e35e2aac" xsi:nil="true"/>
    <BusinessGroup xmlns="e5d022ff-4ce9-4922-b5a4-f245e35e2aac" xsi:nil="true"/>
    <TimesCloned xmlns="e5d022ff-4ce9-4922-b5a4-f245e35e2aac" xsi:nil="true"/>
    <TPAppVersion xmlns="e5d022ff-4ce9-4922-b5a4-f245e35e2aac">12</TPAppVersion>
    <OpenTemplate xmlns="e5d022ff-4ce9-4922-b5a4-f245e35e2aac">true</OpenTemplate>
    <CSXSubmissionDate xmlns="e5d022ff-4ce9-4922-b5a4-f245e35e2aac">2009-11-08T08:00:00+00:00</CSXSubmissionDate>
    <CSXHash xmlns="e5d022ff-4ce9-4922-b5a4-f245e35e2aac">z/lwBGvBEu5Sk2Gf1PVAqBsAnXw=</CSXHash>
    <DSATActionTaken xmlns="e5d022ff-4ce9-4922-b5a4-f245e35e2aac" xsi:nil="true"/>
    <ParentAssetId xmlns="e5d022ff-4ce9-4922-b5a4-f245e35e2aac" xsi:nil="true"/>
    <OriginalSourceMarket xmlns="e5d022ff-4ce9-4922-b5a4-f245e35e2aac">english</OriginalSourceMarket>
    <MarketSpecific xmlns="e5d022ff-4ce9-4922-b5a4-f245e35e2aac">true</MarketSpecific>
    <SourceTitle xmlns="e5d022ff-4ce9-4922-b5a4-f245e35e2aac">Moderno</SourceTitle>
    <UANotes xmlns="e5d022ff-4ce9-4922-b5a4-f245e35e2aac" xsi:nil="true"/>
    <ClipArtFilename xmlns="e5d022ff-4ce9-4922-b5a4-f245e35e2aac" xsi:nil="true"/>
    <IntlLocPriority xmlns="e5d022ff-4ce9-4922-b5a4-f245e35e2aac" xsi:nil="true"/>
    <Provider xmlns="e5d022ff-4ce9-4922-b5a4-f245e35e2aac" xsi:nil="true"/>
    <TPClientViewer xmlns="e5d022ff-4ce9-4922-b5a4-f245e35e2aac" xsi:nil="true"/>
    <IntlLangReview xmlns="e5d022ff-4ce9-4922-b5a4-f245e35e2aac" xsi:nil="true"/>
    <OutputCachingOn xmlns="e5d022ff-4ce9-4922-b5a4-f245e35e2aac">false</OutputCachingOn>
    <ContentItem xmlns="e5d022ff-4ce9-4922-b5a4-f245e35e2aac" xsi:nil="true"/>
    <IsDeleted xmlns="e5d022ff-4ce9-4922-b5a4-f245e35e2aac">false</IsDeleted>
    <EditorialStatus xmlns="e5d022ff-4ce9-4922-b5a4-f245e35e2aac">Complete</EditorialStatus>
    <HandoffToMSDN xmlns="e5d022ff-4ce9-4922-b5a4-f245e35e2aac" xsi:nil="true"/>
    <ShowIn xmlns="e5d022ff-4ce9-4922-b5a4-f245e35e2aac">Show everywhere</ShowIn>
    <UALocRecommendation xmlns="e5d022ff-4ce9-4922-b5a4-f245e35e2aac">Localize</UALocRecommendation>
    <LegacyData xmlns="e5d022ff-4ce9-4922-b5a4-f245e35e2aac">ListingID:;Manager:;BuildStatus:Publish Passed;MockupPath:</LegacyData>
    <TPLaunchHelpLink xmlns="e5d022ff-4ce9-4922-b5a4-f245e35e2aac" xsi:nil="true"/>
    <Milestone xmlns="e5d022ff-4ce9-4922-b5a4-f245e35e2aac" xsi:nil="true"/>
    <Providers xmlns="e5d022ff-4ce9-4922-b5a4-f245e35e2aac" xsi:nil="true"/>
    <PublishStatusLookup xmlns="e5d022ff-4ce9-4922-b5a4-f245e35e2aac">
      <Value>239407</Value>
      <Value>456041</Value>
    </PublishStatusLookup>
    <APAuthor xmlns="e5d022ff-4ce9-4922-b5a4-f245e35e2aac">
      <UserInfo>
        <DisplayName>_o14migrate</DisplayName>
        <AccountId>171</AccountId>
        <AccountType/>
      </UserInfo>
    </APAuthor>
    <APDescription xmlns="e5d022ff-4ce9-4922-b5a4-f245e35e2aac" xsi:nil="true"/>
    <IntlLangReviewer xmlns="e5d022ff-4ce9-4922-b5a4-f245e35e2aac" xsi:nil="true"/>
    <UAProjectedTotalWords xmlns="e5d022ff-4ce9-4922-b5a4-f245e35e2aac" xsi:nil="true"/>
    <AssetType xmlns="e5d022ff-4ce9-4922-b5a4-f245e35e2aac">TP</AssetType>
    <IntlLangReviewDate xmlns="e5d022ff-4ce9-4922-b5a4-f245e35e2aac" xsi:nil="true"/>
    <TPFriendlyName xmlns="e5d022ff-4ce9-4922-b5a4-f245e35e2aac">Moderno</TPFriendlyName>
    <PrimaryImageGen xmlns="e5d022ff-4ce9-4922-b5a4-f245e35e2aac">true</PrimaryImageGen>
    <TPInstallLocation xmlns="e5d022ff-4ce9-4922-b5a4-f245e35e2aac">{My Templates}</TPInstallLocation>
    <PlannedPubDate xmlns="e5d022ff-4ce9-4922-b5a4-f245e35e2aac" xsi:nil="true"/>
    <PolicheckWords xmlns="e5d022ff-4ce9-4922-b5a4-f245e35e2aac" xsi:nil="true"/>
    <SubmitterId xmlns="e5d022ff-4ce9-4922-b5a4-f245e35e2aac">e1dc14b7-49a1-4bad-83d5-899a714d5543</SubmitterId>
    <TemplateStatus xmlns="e5d022ff-4ce9-4922-b5a4-f245e35e2aac">Complete</TemplateStatus>
    <CSXSubmissionMarket xmlns="e5d022ff-4ce9-4922-b5a4-f245e35e2aac" xsi:nil="true"/>
    <Markets xmlns="e5d022ff-4ce9-4922-b5a4-f245e35e2aac">
      <Value>2</Value>
    </Markets>
    <PublishTargets xmlns="e5d022ff-4ce9-4922-b5a4-f245e35e2aac">OfficeOnline</PublishTargets>
    <ApprovalLog xmlns="e5d022ff-4ce9-4922-b5a4-f245e35e2aac" xsi:nil="true"/>
    <TPComponent xmlns="e5d022ff-4ce9-4922-b5a4-f245e35e2aac">PPTFiles</TPComponent>
    <FriendlyTitle xmlns="e5d022ff-4ce9-4922-b5a4-f245e35e2aac" xsi:nil="true"/>
    <TPLaunchHelpLinkType xmlns="e5d022ff-4ce9-4922-b5a4-f245e35e2aac" xsi:nil="true"/>
    <TemplateTemplateType xmlns="e5d022ff-4ce9-4922-b5a4-f245e35e2aac">PowerPoint 12 Default</TemplateTemplateType>
    <InternalTagsTaxHTField0 xmlns="e5d022ff-4ce9-4922-b5a4-f245e35e2aac">
      <Terms xmlns="http://schemas.microsoft.com/office/infopath/2007/PartnerControls"/>
    </InternalTagsTaxHTField0>
    <LocComments xmlns="e5d022ff-4ce9-4922-b5a4-f245e35e2aac" xsi:nil="true"/>
    <RecommendationsModifier xmlns="e5d022ff-4ce9-4922-b5a4-f245e35e2aac" xsi:nil="true"/>
    <LocLastLocAttemptVersionLookup xmlns="e5d022ff-4ce9-4922-b5a4-f245e35e2aac">222604</LocLastLocAttemptVersionLookup>
    <LocManualTestRequired xmlns="e5d022ff-4ce9-4922-b5a4-f245e35e2aac">false</LocManualTestRequired>
    <LocalizationTagsTaxHTField0 xmlns="e5d022ff-4ce9-4922-b5a4-f245e35e2aac">
      <Terms xmlns="http://schemas.microsoft.com/office/infopath/2007/PartnerControls"/>
    </LocalizationTagsTaxHTField0>
    <ScenarioTagsTaxHTField0 xmlns="e5d022ff-4ce9-4922-b5a4-f245e35e2aac">
      <Terms xmlns="http://schemas.microsoft.com/office/infopath/2007/PartnerControls"/>
    </ScenarioTagsTaxHTField0>
    <LocRecommendedHandoff xmlns="e5d022ff-4ce9-4922-b5a4-f245e35e2aac" xsi:nil="true"/>
    <OriginalRelease xmlns="e5d022ff-4ce9-4922-b5a4-f245e35e2aac">14</OriginalRelease>
    <FeatureTagsTaxHTField0 xmlns="e5d022ff-4ce9-4922-b5a4-f245e35e2aac">
      <Terms xmlns="http://schemas.microsoft.com/office/infopath/2007/PartnerControls"/>
    </FeatureTagsTaxHTField0>
    <TaxCatchAll xmlns="e5d022ff-4ce9-4922-b5a4-f245e35e2aac"/>
    <CampaignTagsTaxHTField0 xmlns="e5d022ff-4ce9-4922-b5a4-f245e35e2aac">
      <Terms xmlns="http://schemas.microsoft.com/office/infopath/2007/PartnerControls"/>
    </CampaignTagsTaxHTField0>
    <BlockPublish xmlns="e5d022ff-4ce9-4922-b5a4-f245e35e2aac">false</BlockPublish>
    <LocMarketGroupTiers2 xmlns="e5d022ff-4ce9-4922-b5a4-f245e35e2aa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F0FC355-2077-4933-B48E-EA0B341E5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d022ff-4ce9-4922-b5a4-f245e35e2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E5C767-9F99-4CAD-AB30-2EDFDC8FCBB6}">
  <ds:schemaRefs>
    <ds:schemaRef ds:uri="http://schemas.microsoft.com/office/2006/metadata/properties"/>
    <ds:schemaRef ds:uri="http://schemas.microsoft.com/office/infopath/2007/PartnerControls"/>
    <ds:schemaRef ds:uri="e5d022ff-4ce9-4922-b5a4-f245e35e2aac"/>
  </ds:schemaRefs>
</ds:datastoreItem>
</file>

<file path=customXml/itemProps3.xml><?xml version="1.0" encoding="utf-8"?>
<ds:datastoreItem xmlns:ds="http://schemas.openxmlformats.org/officeDocument/2006/customXml" ds:itemID="{1013D895-FF10-4664-9690-6CD5480E41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tf30007750</Template>
  <TotalTime>86</TotalTime>
  <Words>37</Words>
  <Application>Microsoft Office PowerPoint</Application>
  <PresentationFormat>Apresentação na tela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tf30007750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isaur</dc:creator>
  <cp:lastModifiedBy>isaur</cp:lastModifiedBy>
  <cp:revision>30</cp:revision>
  <dcterms:created xsi:type="dcterms:W3CDTF">2018-04-15T12:51:19Z</dcterms:created>
  <dcterms:modified xsi:type="dcterms:W3CDTF">2018-04-15T18:55:58Z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0x01010062057737089D604C8995D725789FFFFD0400C05BDBFCDB0BE84BA6AEC1D1A4F5E4CE</vt:lpwstr>
  </property>
  <property fmtid="{D5CDD505-2E9C-101B-9397-08002B2CF9AE}" pid="3" name="Applications">
    <vt:lpwstr>53;#PowerPoint 12</vt:lpwstr>
  </property>
  <property fmtid="{D5CDD505-2E9C-101B-9397-08002B2CF9AE}" pid="4" name="Order">
    <vt:r8>7323500</vt:r8>
  </property>
  <property fmtid="{D5CDD505-2E9C-101B-9397-08002B2CF9AE}" pid="5" name="APTrustLevel">
    <vt:r8>3</vt:r8>
  </property>
</Properties>
</file>